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 клетки, её органоиды и функции тканей в организмах.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и ткани: ключевые понятия в биологии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– основа всей жизни. Ткани образованы сходными клетками, выполняющими важные функции. Знания о них помогают понять рост и здоровье живых существ, лежат в основе биологии и медицины.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клетку и ткани?
</a:t>
            </a:r>
            <a:endParaRPr lang="en-US" sz="2687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простейшие клетки без ядра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Прокариоты, например бактерии, не имеют ядра и мембранных органоидов, их генетический материал плавает свободно в цитоплазме. Такая простота облегчает быстрое размножение и адаптацию.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— сложные клетки с ядром и органоидами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эукариот содержат ядро, где хранится ДНК, и разнообразные мембранные органоиды. Это позволяет выполнять сложные функции, характерные для растений, животных и грибов.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прокариот и эукариот: ключевые особенности
</a:t>
            </a:r>
            <a:endParaRPr lang="en-US" sz="2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животной и растительной клетки
</a:t>
            </a:r>
            <a:endParaRPr lang="en-US" sz="2468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окружает клетку, регулирует обмен веществ и служит барьером от внешней среды.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внутреннее пространство, где располагаются органоиды, обеспечивающие жизнедеятельность клетки.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наследственную информацию и контролирует процесс синтеза белков и деление клетки.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дополнительно имеют клеточную стенку для прочности и крупную вакуоль для хранения воды и веществ.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84" y="1331544"/>
            <a:ext cx="1600763" cy="195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1151" y="1331544"/>
            <a:ext cx="1530031" cy="189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2467" y="1331544"/>
            <a:ext cx="1530031" cy="189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6101" y="1331544"/>
            <a:ext cx="1530031" cy="1894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клетки и их роль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776849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– энергетические станции 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преобразуют питательные вещества в энергию АТФ, необходимую для всех процессов клетки. Участвуют в дыхании и метаболизме.
</a:t>
            </a:r>
            <a:endParaRPr lang="en-US" sz="724" dirty="0"/>
          </a:p>
        </p:txBody>
      </p:sp>
      <p:sp>
        <p:nvSpPr>
          <p:cNvPr id="13" name="Text 3"/>
          <p:cNvSpPr txBox="1"/>
          <p:nvPr/>
        </p:nvSpPr>
        <p:spPr>
          <a:xfrm>
            <a:off x="3027622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– фабрики по производству белков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синтезируют белки, используя информацию из РНК. Белки выполняют многие функции, от структуры до катализатора реакций.
</a:t>
            </a:r>
            <a:endParaRPr lang="en-US" sz="779" dirty="0"/>
          </a:p>
        </p:txBody>
      </p:sp>
      <p:sp>
        <p:nvSpPr>
          <p:cNvPr id="14" name="Text 4"/>
          <p:cNvSpPr txBox="1"/>
          <p:nvPr/>
        </p:nvSpPr>
        <p:spPr>
          <a:xfrm>
            <a:off x="5138938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– транспорт и синтез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 состоит из мембранных каналов, по которым перемещаются молекулы. Участвует в синтезе липидов и белков, а также их транспортировке.
</a:t>
            </a:r>
            <a:endParaRPr lang="en-US" sz="744" dirty="0"/>
          </a:p>
        </p:txBody>
      </p:sp>
      <p:sp>
        <p:nvSpPr>
          <p:cNvPr id="15" name="Text 5"/>
          <p:cNvSpPr txBox="1"/>
          <p:nvPr/>
        </p:nvSpPr>
        <p:spPr>
          <a:xfrm>
            <a:off x="7002605" y="3501469"/>
            <a:ext cx="1333873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и хлоропласты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модифицирует, упаковывает и направляет молекулы внутри клетки. Хлоропласты присутствуют только у растений и обеспечивают процесс фотосинтеза.
</a:t>
            </a:r>
            <a:endParaRPr lang="en-US" sz="7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клеточной мембраны
</a:t>
            </a:r>
            <a:endParaRPr lang="en-US" sz="2813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двойного слоя липидов с встроенными белками, обеспечивающими стабильность и избирательный транспорт веществ.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поступление и выведение молекул, поддерживает внутренний гомеостаз клетки.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Реагирует на внешние сигналы и обеспечивает взаимодействие с окружающими клетками и тканями.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758529"/>
            <a:ext cx="3377400" cy="21307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 и животной клетки
</a:t>
            </a:r>
            <a:endParaRPr lang="en-US" sz="2689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отличия по строению и функциям между двумя типами клеток.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жёсткую оболочку и специальные органоиды для фотосинтеза, животные — более разнообразные по форме и запасают энергию иначе.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органоидов в растительных и животных клетках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клетки, особенно мышечные, имеют больше митохондрий для высокой потребности в энергии.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хлоропластов в животных клетках демонстрирует их неспособность к фотосинтезу, в отличие от растений.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исследование клеток,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деления клетки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– деление, приводящее к образованию гамет с половинным набором хромосом, важно для полового размножения.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– процесс, при котором из одной клетки образуются две идентичные дочерние, обеспечивая рост и восстановление тканей.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деления обеспечивают непрерывность жизни и передачу наследственной информации следующим поколениям.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 внутри клетки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Пояснительная схема обмена веществ на клеточном уровне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— объединение клеток по функции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состоит из множества клеток с похожим строением и задачами. Эти клетки вместе работают, обеспечивая защиту или транспорт веществ в организме.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тканей и их значение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существует несколько видов тканей, каждая выполняет уникальные функции: движение, поддержка, защита. Например, мышцы помогают двигаться, а кожа охраняет тело.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в органах и их расположение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образуют органы, где каждая ткань занимает свою область. Например, в сердце есть мышечная ткань, обеспечивающая сокращения, и соединительная, поддерживающая структуру.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ткань? Общая характеристика
</a:t>
            </a:r>
            <a:endParaRPr lang="en-US" sz="29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типы тканей у животных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тело и внутренние органы, защищая организм от внешних повреждений и инфекций.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связывает разные части тела, образует кости, хрящи и кровь, обеспечивая поддержку и питание.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отвечает за движение тела и внутренних органов, включая сокращения скелетных мышц и сердца.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передаёт импульсы между органами, обеспечивая координацию и реакцию на внешние и внутренние стимулы.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763956"/>
            <a:ext cx="3377400" cy="21887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тканей животных
</a:t>
            </a:r>
            <a:endParaRPr lang="en-US" sz="2883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характеристики и функции четырёх типов тканей, а также примеры из организма.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ткани имеет уникальное строение и функцию, что обеспечивает сложную работу организма.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 и животных, учебник 2022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84" y="1331544"/>
            <a:ext cx="1600763" cy="195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1151" y="1331544"/>
            <a:ext cx="1530031" cy="189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2467" y="1331544"/>
            <a:ext cx="1530031" cy="189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6101" y="1331544"/>
            <a:ext cx="1530031" cy="1894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растений: классификация и функции
</a:t>
            </a:r>
            <a:endParaRPr lang="en-US" sz="2760" dirty="0"/>
          </a:p>
        </p:txBody>
      </p:sp>
      <p:sp>
        <p:nvSpPr>
          <p:cNvPr id="12" name="Text 2"/>
          <p:cNvSpPr txBox="1"/>
          <p:nvPr/>
        </p:nvSpPr>
        <p:spPr>
          <a:xfrm>
            <a:off x="776849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ткань — зона роста растения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ткань находится на кончиках корней и побегов. Её клетки активно делятся, обеспечивая рост растения в длину.
</a:t>
            </a:r>
            <a:endParaRPr lang="en-US" sz="846" dirty="0"/>
          </a:p>
        </p:txBody>
      </p:sp>
      <p:sp>
        <p:nvSpPr>
          <p:cNvPr id="13" name="Text 3"/>
          <p:cNvSpPr txBox="1"/>
          <p:nvPr/>
        </p:nvSpPr>
        <p:spPr>
          <a:xfrm>
            <a:off x="3027622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защищает внешние части
</a:t>
            </a:r>
            <a:pPr algn="ctr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листа защищает растение от высыхания и повреждений, создаёт барьер для вредных веществ и микробов.
</a:t>
            </a:r>
            <a:endParaRPr lang="en-US" sz="827" dirty="0"/>
          </a:p>
        </p:txBody>
      </p:sp>
      <p:sp>
        <p:nvSpPr>
          <p:cNvPr id="14" name="Text 4"/>
          <p:cNvSpPr txBox="1"/>
          <p:nvPr/>
        </p:nvSpPr>
        <p:spPr>
          <a:xfrm>
            <a:off x="5138938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ткань обеспечивает транспорт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переносит воду и минеральные вещества от корней вверх, а флоэма — питательные вещества вниз по растению.
</a:t>
            </a:r>
            <a:endParaRPr lang="en-US" sz="846" dirty="0"/>
          </a:p>
        </p:txBody>
      </p:sp>
      <p:sp>
        <p:nvSpPr>
          <p:cNvPr id="15" name="Text 5"/>
          <p:cNvSpPr txBox="1"/>
          <p:nvPr/>
        </p:nvSpPr>
        <p:spPr>
          <a:xfrm>
            <a:off x="7002605" y="3501469"/>
            <a:ext cx="1333873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выполняет важные функции
</a:t>
            </a:r>
            <a:pPr algn="ctr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происходит фотосинтез, накопление питательных веществ и поддержка структуры стебля за счёт клеточного наполнения.
</a:t>
            </a:r>
            <a:endParaRPr lang="en-US" sz="7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образовательной ткани у растений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в зонах активного роста — верхушках корней и побегов, где формируются новые клетки.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появление всех остальных тканей, способствуя развитию и формированию органов растения.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ткань состоит из мелких молодых клеток с крупным ядром, которые быстро делятся и размножаются.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Переход: клетка → ткань → орган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сердца показано, как разные ткани собираются вместе, создавая сложный орган с множеством функций.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и объединение в ткани создают основу для сложной организации живых организмов.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растений и животных,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с мощными митохондриями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митохондрии обеспечивают мышечные клетки энергией для интенсивных сокращений, необходимых в движении и работе сердца.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обеспечивают фотосинтез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содержат хлоропласты, где происходит преобразование солнечной энергии в питательные вещества.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органоидов управляет функцией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клеточных органоидов позволяют выполнять специфические задачи: синтез белков, транспорт веществ и хранение энергии.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строения клетки на её функции
</a:t>
            </a:r>
            <a:endParaRPr lang="en-US" sz="2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изучения клеток и тканей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клеток помогает выявлять причины заболеваний и разрабатывать эффективные лекарственные препараты.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тканей способствует разработке новых методов терапии и трансплантации органов.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клеточных процессов важно для генетики и создания биотехнологических инноваций.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клетках лежит в основе достижений медицинской диагностики и клонирования.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84" y="1331544"/>
            <a:ext cx="1600763" cy="195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1151" y="1331544"/>
            <a:ext cx="1530031" cy="189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2467" y="1331544"/>
            <a:ext cx="1530031" cy="189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6101" y="1331544"/>
            <a:ext cx="1530031" cy="1894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использования знаний о клетках
</a:t>
            </a:r>
            <a:endParaRPr lang="en-US" sz="2095" dirty="0"/>
          </a:p>
        </p:txBody>
      </p:sp>
      <p:sp>
        <p:nvSpPr>
          <p:cNvPr id="12" name="Text 2"/>
          <p:cNvSpPr txBox="1"/>
          <p:nvPr/>
        </p:nvSpPr>
        <p:spPr>
          <a:xfrm>
            <a:off x="776849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меняет свойства организмов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изменения генов клеток учёные создают растения и животных с полезными признаками, устойчивых к болезням и неблагоприятным условиям.
</a:t>
            </a:r>
            <a:endParaRPr lang="en-US" sz="749" dirty="0"/>
          </a:p>
        </p:txBody>
      </p:sp>
      <p:sp>
        <p:nvSpPr>
          <p:cNvPr id="13" name="Text 3"/>
          <p:cNvSpPr txBox="1"/>
          <p:nvPr/>
        </p:nvSpPr>
        <p:spPr>
          <a:xfrm>
            <a:off x="3027622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тканей и органов в лаборатории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выращивания клеток позволяют создавать ткани для пересадки, уменьшая необходимость донорских органов.
</a:t>
            </a:r>
            <a:endParaRPr lang="en-US" sz="836" dirty="0"/>
          </a:p>
        </p:txBody>
      </p:sp>
      <p:sp>
        <p:nvSpPr>
          <p:cNvPr id="14" name="Text 4"/>
          <p:cNvSpPr txBox="1"/>
          <p:nvPr/>
        </p:nvSpPr>
        <p:spPr>
          <a:xfrm>
            <a:off x="5138938" y="3501469"/>
            <a:ext cx="1333941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растений и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клонирования используются для быстрого размножения ценных сортов растений и пород животных с сохранением особенностей.
</a:t>
            </a:r>
            <a:endParaRPr lang="en-US" sz="799" dirty="0"/>
          </a:p>
        </p:txBody>
      </p:sp>
      <p:sp>
        <p:nvSpPr>
          <p:cNvPr id="15" name="Text 5"/>
          <p:cNvSpPr txBox="1"/>
          <p:nvPr/>
        </p:nvSpPr>
        <p:spPr>
          <a:xfrm>
            <a:off x="7002605" y="3501469"/>
            <a:ext cx="1333873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диагностика на клеточном уровне
</a:t>
            </a:r>
            <a:pPr algn="ctr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клеток помогают выявлять заболевания на ранних стадиях, что улучшает прогноз и выбор лечения.
</a:t>
            </a:r>
            <a:endParaRPr lang="en-US" sz="7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 ткани составляют основу жизни. Их изучение является ключом к здравоохранению, биотехнологиям и пониманию законов природы.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Фундаментальное значение клеток и тканей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2026-05-08T08:27:08Z</dcterms:created>
  <dcterms:modified xsi:type="dcterms:W3CDTF">2026-05-08T08:27:08Z</dcterms:modified>
</cp:coreProperties>
</file>