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00" y="90464"/>
            <a:ext cx="8980800" cy="2578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91" y="3032379"/>
            <a:ext cx="89406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среда организма: понятие и ключевые темы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215966" y="4378800"/>
            <a:ext cx="3116100" cy="6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Кровь, лимфа и тканевая жидкость обеспечивают жизнь и здоровье клеток.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8941" y="2724267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термина и важность внутренней среды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Клод Бернар ввёл понятие внутренней среды, подчёркивая её роль в поддержании стабильности условий жизни многоклеточных организмов, что жизненно важно для их функционирования и здоровья.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выполняет роль транспорта кислорода и питательных веществ к клеткам и удаляет продукты обмена из организма.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24435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 циркулирует по сосудам, возвращая жидкости обратно в кровь и участвуя в иммунной защите.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187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Тканевая жидкость окружает клетки, обеспечивая обмен веществ и поддерживая их жизнедеятельность.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Компоненты внутренней среды организма
</a:t>
            </a:r>
            <a:endParaRPr lang="en-US" sz="2800" dirty="0"/>
          </a:p>
        </p:txBody>
      </p:sp>
      <p:sp>
        <p:nvSpPr>
          <p:cNvPr id="8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Кровь: функции и состав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86900" y="1424087"/>
            <a:ext cx="38724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Функциональное назначение крови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транспортирует кислород, углекислый газ, питательные вещества и гормоны, а также участвует в защите организма через иммунные клетки.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286900" y="3271624"/>
            <a:ext cx="38724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крови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состоит из плазмы и форменных элементов: эритроцитов, лейкоцитов и тромбоцитов, каждая группа выполняет свои специфические функции.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90000" y="1437258"/>
            <a:ext cx="3440100" cy="24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 занимает около 55% объёма крови, форменные элементы — 45%, обеспечивая транспорт и защиту клеток.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74287" y="1060551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7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 литров
</a:t>
            </a:r>
            <a:endParaRPr lang="en-US" sz="7717" dirty="0"/>
          </a:p>
        </p:txBody>
      </p:sp>
      <p:sp>
        <p:nvSpPr>
          <p:cNvPr id="7" name="Text 3"/>
          <p:cNvSpPr txBox="1"/>
          <p:nvPr/>
        </p:nvSpPr>
        <p:spPr>
          <a:xfrm>
            <a:off x="4574425" y="2547400"/>
            <a:ext cx="4328700" cy="17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объем крови у взрослого человека существенно поддерживает обмен веществ и коррекцию температуры тела.
</a:t>
            </a:r>
            <a:endParaRPr lang="en-US" sz="2439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251233"/>
            <a:ext cx="34401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учебники по физиологии человека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300" y="1759220"/>
            <a:ext cx="5426700" cy="21786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Форменные элементы крови: таблица характеристик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клетки крови с их функциями и количественными характеристиками.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тип форменных элементов специализирован для выполнения уникальной роли в организме.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и физиология человека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Эритроциты и их значение в транспорте кислорода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543650" y="2083448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Эритроциты содержат гемоглобин — белок, связующий кислород, что обеспечивает его доставку от лёгких к тканям организма.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43650" y="3257323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они переносят углекислый газ обратно в легкие для выведения из организма, поддерживая газообмен и жизнедеятельность.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7650" y="995132"/>
            <a:ext cx="5475000" cy="39672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Лейкоциты: защитная функция крови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468347" y="2011000"/>
            <a:ext cx="29175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Лейкоциты играют ключевую роль в борьбе с инфекциями и формировании устойчивого иммунитета организма, уничтожая вредные микроорганизмы.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68347" y="3184875"/>
            <a:ext cx="29175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заболеваний их количество может значительно возрасти, что свидетельствует об активной работе иммунной системы.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Тромбоциты активируются при повреждении сосудов, что инициирует процесс формирования кровяного сгустка для остановки кровотечения.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Тромбоциты и механизм свертывания крови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объединяются в сгусток, плотное покрытие ран, препятствующее дальнейшей потере крови и защищающее организм от инфекций.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 запускается каскад биохимических реакций свертывания, усиливающих стабилизацию сгустка.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Таким образом, тромбоциты играют жизненно важную роль в восстановлении целостности сосудов и предотвращении кровопотери.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соотношения клеток крови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Эритроциты составляют подавляющее большинство, обеспечивая транспорт газов, в то время как лейкоциты и тромбоциты играют защитные роли.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 функциональное разделение клеток крови по количеству и задачам в организме.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Физиология человека, 2023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обмена веществ через внутреннюю среду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физиологические исследования обмена веществ в организме человека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Тканевая жидкость: основные функции и расположение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543650" y="2083448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Тканевая жидкость заполняет пространство между клетками, обеспечивая им поступление кислорода и питательных веществ, а также удаление продуктов обмена, что поддерживает нормальную жизнедеятельность и связь с кровью.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43650" y="3257323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состоит из воды, ионов, небольшого количества белков и сахаров, что создает подходящие условия для обмена веществ и служит посредником между кровеносной и лимфатической системами организма.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5625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 состоит из прозрачной жидкости с меньшим содержанием белков по сравнению с кровью и содержит лимфоциты, важные для иммунной защиты организма от инфекций.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7" y="122530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лимфы осуществляется по лимфатическим сосудам, начинаясь от капилляров в тканях и продвигаясь к лимфатическим узлам и далее в венозную систему.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43076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лимфы включает возвращение излишков жидкости и белков из тканей обратно в кровоток, а также участие в иммунном ответе через фильтрацию и уничтожение патогенов в лимфатических узлах.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Лимфа: состав и особенности циркуляции
</a:t>
            </a:r>
            <a:endParaRPr lang="en-US" sz="2800" dirty="0"/>
          </a:p>
        </p:txBody>
      </p:sp>
      <p:sp>
        <p:nvSpPr>
          <p:cNvPr id="7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лимфатической системы и её функции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схеме показано, как лимфа проходит через разные компоненты системы, обеспечивая фильтрацию и транспорт веществ.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Лимфатическая система эффективно поддерживает внутреннюю среду, соединяя ткани с кровеносным руслом и обеспечивая иммунную защиту.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человека, 2020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348" y="2132688"/>
            <a:ext cx="251569" cy="2515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30237" y="2126473"/>
            <a:ext cx="181294" cy="263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52268" y="2126473"/>
            <a:ext cx="230737" cy="263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внутренней среды в терморегуляции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48348" y="2677125"/>
            <a:ext cx="235372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тепла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распределяет тепло по телу, равномерно поддерживая оптимальную температуру около 36–37°C, что важно для нормальной работы клеток и органов.
</a:t>
            </a:r>
            <a:endParaRPr lang="en-US" sz="1121" dirty="0"/>
          </a:p>
        </p:txBody>
      </p:sp>
      <p:sp>
        <p:nvSpPr>
          <p:cNvPr id="9" name="Text 3"/>
          <p:cNvSpPr txBox="1"/>
          <p:nvPr/>
        </p:nvSpPr>
        <p:spPr>
          <a:xfrm>
            <a:off x="3395100" y="2677125"/>
            <a:ext cx="235372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Отведение излишков тепла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физических нагрузках кровь переносит тепло к коже, где оно рассеивается в окружающую среду, предотвращая перегрев организма.
</a:t>
            </a:r>
            <a:endParaRPr lang="en-US" sz="1121" dirty="0"/>
          </a:p>
        </p:txBody>
      </p:sp>
      <p:sp>
        <p:nvSpPr>
          <p:cNvPr id="10" name="Text 4"/>
          <p:cNvSpPr txBox="1"/>
          <p:nvPr/>
        </p:nvSpPr>
        <p:spPr>
          <a:xfrm>
            <a:off x="6541852" y="2677125"/>
            <a:ext cx="235372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 переохлаждения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Терморегуляция также предотвращает чрезмерное охлаждение, сохраняя внутренние процессы стабильными при изменениях внешней температуры.
</a:t>
            </a:r>
            <a:endParaRPr lang="en-US" sz="112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5625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Гомеостаз обеспечивает постоянство температуры, кислотно-щелочного баланса и концентрации глюкозы в крови, необходимых для функционирования органов и систем организма.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7" y="122530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внутренних параметров осуществляется через слаженную работу нервной системы и гормонов эндокринных желез для быстрого и точного реагирования.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43076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гомеостатических процессов включают поддержание уровня сахара в крови и кислотно-щелочного равновесия, которые жизненно важны для клеточного обмена и общего здоровья.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Гомеостаз: поддержание стабильных условий
</a:t>
            </a:r>
            <a:endParaRPr lang="en-US" sz="2800" dirty="0"/>
          </a:p>
        </p:txBody>
      </p:sp>
      <p:sp>
        <p:nvSpPr>
          <p:cNvPr id="7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7212" y="204657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внутренней среды при различных заболеваниях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197960" y="21826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Лейкоцитоз при инфекционных болезнях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гриппе и других инфекциях происходит увеличение числа лейкоцитов, что отражает активацию иммунной системы в борьбе с патогенами. Такой сдвиг помогает выявить воспалительный процесс.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плазмы при ожогах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тяжелых ожогах организм теряет значительное количество плазмы, что приводит к обезвоживанию и нарушению кровообращения. Это требует незамедлительной медицинской помощи для восстановления баланса.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6725" y="2147205"/>
            <a:ext cx="5597100" cy="152274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внутренней среды у разных животных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63825" y="129590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особенности состава крови и лимфы у млекопитающих, птиц и рыб, отражающие адаптации к условиям обитания.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63825" y="310135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внутренней среды отражают эволюционные адаптации, влияя на кислородтранспорт и иммунитет у разных групп животных.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456725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Животная физиология, 2018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25" y="995200"/>
            <a:ext cx="5482200" cy="3967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крови и внутренней среде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754750" y="1362425"/>
            <a:ext cx="3135000" cy="135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и циркуляция крови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взрослого человека объём крови составляет около 5 литров, что соответствует примерно 8% массы тела. Все кровеносные сосуды обеспечивают движение крови по организму за одну минуту.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754750" y="3239363"/>
            <a:ext cx="3135000" cy="135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кровеносных сосудов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длина кровеносных сосудов превышает 100 тысяч километров, что сопоставимо с расстоянием, позволяющим несколько раз обогнуть Землю по экватору.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775" y="3455975"/>
            <a:ext cx="4833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среда — основа жизнедеятельности, обеспечивающая стабильность, защиту и адаптацию. Знания о ней помогают сохранять здоровье и предупреждать болезни эффективно и своевременно.
</a:t>
            </a:r>
            <a:endParaRPr lang="en-US" sz="1222" dirty="0"/>
          </a:p>
        </p:txBody>
      </p:sp>
      <p:sp>
        <p:nvSpPr>
          <p:cNvPr id="3" name="Text 1"/>
          <p:cNvSpPr txBox="1"/>
          <p:nvPr/>
        </p:nvSpPr>
        <p:spPr>
          <a:xfrm>
            <a:off x="88625" y="501700"/>
            <a:ext cx="89406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понимания внутренней среды организма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2026-05-09T02:40:18Z</dcterms:created>
  <dcterms:modified xsi:type="dcterms:W3CDTF">2026-05-09T02:40:18Z</dcterms:modified>
</cp:coreProperties>
</file>