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«Тары-бары…» Михаила Дудина: веселая игра слов и народная интонация
</a:t>
            </a:r>
            <a:endParaRPr lang="en-US" sz="3263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Веселое стихотворение о звучании живого русского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Дудин и веселая сила простых слов
</a:t>
            </a:r>
            <a:endParaRPr lang="en-US" sz="233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Дудин — поэт, который умел говорить о Родине, людях и языке ясно и тепло. Его стихотворение «Тары-бары…» особенно интересно детям: оно звучит как песенка, легко запоминается и сразу вызывает улыбку.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выражение «тары-бары»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«Тары-бары» — это шутливое начало разговора. Так говорят, когда хотят сразу задать веселый, непринужденный тон и не начинать беседу слишком серьезно.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похоже на легкую прибаутку или болтовню. Оно само по себе звучит звонко, поэтому уже готовит слушателя к игре со словами и ритмом.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такое начало помогает почувствовать народную речь. С первых строк возникает настроение живого, озорного разговора, в котором хочется слушать дальше.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слышатся отголоски считалок, скороговорок и частушек. Для таких жанров особенно важны повтор, созвучие и быстрый, бодрый ритм.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напоминает веселую народную сценку. Его легко представить на фоне избы, ярмарки или дружного разговора, где слова будто перекликаются между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корни стихотворения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прием — звукопись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звучание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похожие звуки делают строки певучими. Текст будто звенит и сразу привлекает слух.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или близкие по звучанию части удерживают внимание. Благодаря им стихотворение легко подхватывается на слух.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двигаются быстро и ровно. От этого строки читаются легко, как веселый речевой танец.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игры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помогает не только слышать слова, но и чувствовать их веселый характер. Получается маленькая поэтическая шутка.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кажется веселым
</a:t>
            </a:r>
            <a:endParaRPr lang="en-US" sz="256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Веселое впечатление создают шутливые повторы и неожиданные сочетания слов. Они звучат легко и будто подмигивают читателю.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не дает тексту «застыть». Он все время движется вперед, поэтому строки воспринимаются как живой, подвижный разговор.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тяжести и мрачности. Зато есть улыбка, озорство и чувство, что язык умеет играть так же весело, как ребенок.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маленькие герои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выходят на сцену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слова не просто сообщают смысл — они звучат как участники веселой игры. Одни повторяются, другие перекликаются, третьи будто подпрыгивают в ритме строки. Поэтому текст легко представить в движении.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начинают танцевать
</a:t>
            </a:r>
            <a:pPr algn="l" indent="0" marL="0">
              <a:lnSpc>
                <a:spcPct val="90000"/>
              </a:lnSpc>
              <a:buNone/>
            </a:pPr>
            <a:r>
              <a:rPr lang="en-US" sz="3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прислушаться, можно увидеть, как буквы словно собираются в хоровод. Они кружатся, меняются местами и создают звонкий рисунок речи. Такая игра делает стихотворение особенно живым и помогает его запомнить.
</a:t>
            </a:r>
            <a:endParaRPr lang="en-US" sz="113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звучание важно
</a:t>
            </a:r>
            <a:pPr algn="l" indent="0" marL="0">
              <a:lnSpc>
                <a:spcPct val="90000"/>
              </a:lnSpc>
              <a:buNone/>
            </a:pPr>
            <a:r>
              <a:rPr lang="en-US" sz="4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Михаила Дудина даже короткое слово может стать заметным и ярким. Оно не теряется в строке, а работает на настроение всего текста. Поэтому стихотворение похоже на маленький праздник звучащей речи.
</a:t>
            </a:r>
            <a:endParaRPr lang="en-US" sz="121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маленькие герои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в стихотворении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шутливая речь превращается в яркое поэтическое звучание.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устным народным творчеством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живую устную речь, которую дети слышат в играх, шутках и домашних приговорах. Оно звучит так, будто его легко передать из уст в уста.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не только смысл, но и само звучание. Такая речь хорошо запоминается на слух, а значит, близка к фольклорной традиции.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стихотворение кажется знакомым и теплым. Оно соединяет поэзию с народной речью и делает слово особенно живым и близким.
</a:t>
            </a:r>
            <a:endParaRPr lang="en-US" sz="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здесь легкая, озорная и почти певучая. Строки звучат быстро, но четко, чтобы сохранить ритм, шутку и веселый характер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стихотворение вслух, слышится дружеский говорок и прибаутка. Именно такая интонация помогает почувствовать, что язык может радовать и играть.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читатель слышит радостную игру звуков и замечает, что обычные слова могут звучать необычно, звонко и очень живо.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улыбку, потому что в нём нет тяжёлой серьёзности: он лёгкий, озорной и словно приглашает повторить строки вслух.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превращается в маленькую забаву: хочется слушать ритм, ловить созвучия и чувствовать, как слово само начинает «петь».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стихотворение показывает: поэзия может рождаться из простого речевого шутливого оборота и сразу пробуждать интерес к языку.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повторы важны в тексте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Шутливое начало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словами, которые сразу задают игровой тон. Повторное звучание помогает читателю настроиться на лёгкую, весёлую интонацию.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особенно заметны похожие звуки и короткие сочетания. Они соединяются между собой, как бусины, и делают строку более звонкой.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начинают работать как ровный шаг или стук барабанчика. Благодаря этому стихотворение легко слушать и приятно произносить.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финал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 возвращается, он укрепляет впечатление от текста. Строки быстрее остаются в памяти и звучат почти как приговорка.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звенит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русский язык напоминает звонкий колокольчик: он не просто сообщает смысл, а играет оттенками звучания. Каждое слово будто отзывается эхом и делает речь праздничной. Такой образ легко представить в яркой иллюстрации с переливами и искрами.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ленты в движении
</a:t>
            </a:r>
            <a:pPr algn="l" indent="0" marL="0">
              <a:lnSpc>
                <a:spcPct val="90000"/>
              </a:lnSpc>
              <a:buNone/>
            </a:pPr>
            <a:r>
              <a:rPr lang="en-US" sz="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увидеть слова как разноцветные ленточки, которые переплетаются и кружатся в воздухе. Они не стоят на месте, а движутся, шутят и меняют настроение. Именно поэтому стихотворение кажется живым и очень музыкальным.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улыбаются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может показать буквы, которые выстроились в веселый хоровод. Они словно подмигивают читателю, переливаются звуками и создают ощущение игры. Такой рисунок поможет передать лёгкость и особую музыкальность текста.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звучащего русского языка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народной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слышатся старые речевые обороты, знакомые по прибауткам, шуткам и живой устной речи. Они делают текст тёплым и узнаваемым.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Дудин бережно сохраняет звучание народного слова: простого, меткого и выразительного. Благодаря этому стихотворение кажется близким к разговору людей.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поэтическая строка соединяет прошлое и настоящее. Она напоминает, что народная речь не исчезает, а продолжает жить в поэзии.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по смысловым шагам
</a:t>
            </a:r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из шутливого начала рождаются ритм, настроение и запоминающееся звучание строки.
</a:t>
            </a:r>
            <a:endParaRPr lang="en-US" sz="214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полезно для детей
</a:t>
            </a:r>
            <a:endParaRPr lang="en-US" sz="2704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рифму, созвучия и повторяющиеся звуки. Это помогает лучше слышать, как устроена поэтическая речь.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выразительное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звучные строки удобно читать вслух. Они помогают говорить чётко, передавать интонацию и не терять ритм.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любить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даже простые слова могут быть интересными и красивыми. Так развивается внимательное отношение к языку.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Дарит радость запоминания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ритм и повтор быстро остаются в памяти. Ребёнку легче выучить текст и почувствовать удовольствие от его звучания.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весёлая сценка, где буквы будто прыгают, кружатся и строятся в цепочку. Можно добавить яркие линии движения, чтобы показать лёгкость и звонкость звучания.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удачен образ народной ярмарки: там всё перекликается, смеётся и движется в общем ритме. Такая иллюстрация передаст живость, игру и праздничное настроение стихотворения.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подходит для иллюстрации
</a:t>
            </a:r>
            <a:endParaRPr lang="en-US" sz="257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стихотворения
</a:t>
            </a:r>
            <a:endParaRPr lang="en-US" sz="2652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цепкой и ритмичной, поэтому строки легко слушать и произносить. Текст сразу напоминает живую игру со словами.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создаёт звонкое, почти музыкальное звучание. Похожие звуки соединяют слова в общий узор и усиливают впечатление от чтения.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оттенок связывает стихотворение с прибаутками и устной речью. Из-за этого оно кажется знакомым, тёплым и очень русским по интонации.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Шутливый тон превращает чтение в маленький праздник. Обычные слова звучат необычно и показывают, как поэзия умеет радовать без сложных объяснений.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611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быстро схватываются на слух. Ребёнку не нужно удерживать длинную фразу, поэтому текст читается легко и уверенно.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повторы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 возвращаются снова и снова. Они цепляют память, как знакомый припев, и помогают запомнить стихотворение почти сразу.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песенка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ритм делает текст похожим на приговорку или песенку. Поэтому хочется повторять его вслух и не терять улыбку.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стихотворение о красоте живого слова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«Тары-бары…» Михаила Дудина показывает, как простые слова превращаются в музыку, шутку и игру. Это стихотворение учит слышать красоту речи и радоваться её живому звучанию.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2026-05-24T00:57:11Z</dcterms:created>
  <dcterms:modified xsi:type="dcterms:W3CDTF">2026-05-24T00:57:11Z</dcterms:modified>
</cp:coreProperties>
</file>