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в географии: что включает понятие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системно описывает территорию: положение, природу, ресурсы, население, хозяйство и связи.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11 класса она нужна, чтобы анализировать страны, регионы и природные зоны как единое целое. Вы связываете физико-географические, экономико-географические и социальные признаки и формулируете вывод о роли территории, а не просто перечисляете факты.
</a:t>
            </a:r>
            <a:endParaRPr lang="en-US" sz="1267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общая характеристика
</a:t>
            </a:r>
            <a:endParaRPr lang="en-US" sz="274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блоки географической характеристики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описание начинается с географического положения: где объект находится, каковы границы и ближайшие соседи. Это задаёт «рамку» для всех последующих выводов и помогает объяснять особенности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раскрывают природную основу: рельеф и климат, внутренние воды и почвы. Затем переходят к природным ресурсам и оценке ограничений, которые влияют на хозяйственную специализацию и расселение.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социально-экономическим блоком: население, отрасли хозяйства, транспортные связи, уровень урбанизации и внешние отношения. При необходимости добавляют экологические и демографические процессы, а также место объекта в международном разделении труда.
</a:t>
            </a:r>
            <a:endParaRPr lang="en-US" sz="109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3148" y="2477750"/>
            <a:ext cx="1290804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 задают тематические разделы, а строки — содержание, которое помогает сравнивать разные объекты между собой.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логика (положение → природа → ресурсы/население → хозяйство/связи) делает характеристику сопоставимой и облегчает вывод о значении объекта.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10–11 классов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общей характеристики территории
</a:t>
            </a:r>
            <a:endParaRPr lang="en-US" sz="25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составления географической характеристики
</a:t>
            </a:r>
            <a:endParaRPr lang="en-US" sz="178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выбора объекта до вывода о его роли в системе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параметры масштаба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усиливают измеримые сведения: координаты и площадь, протяжённость, численность населения и плотность, доля городского населения, годовая амплитуда температур. Такие факты показывают масштаб и снижают риск расплывчатых формулировок.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«визуальная опора» в тексте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опираться на карту: границы, крупнейшие города, природные зоны и транспортные артерии. Когда текст «привязан» к пространству, читатель быстрее понимает, почему именно так устроены природные условия и хозяйственные связи.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делают характеристику убедительной
</a:t>
            </a:r>
            <a:endParaRPr lang="en-US" sz="29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практической работе полезно заранее распределять «место» для карты и цифр, а затем проверять, не превращается ли вывод в общие слова без опоры на факты.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характеристика соединяет пространственные представления и измеримые показатели, поэтому различия и причины становятся доказательными.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пример (условная пропорция для учебного баланса)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типов информации в географическом описании
</a:t>
            </a:r>
            <a:endParaRPr lang="en-US" sz="29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применяйте термины, которые фиксируют смысл без двусмысленностей: географическое положение, природные ресурсы, расселение, урбанизация. Так вы показываете причинные связи, а не перечисляете впечатления.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хозяйства и связей уместны слова вроде специализация, агломерация, транспортный узел и экспортная ориентация. Логичное соединение терминов помогает читателю «собрать» объект как систему: природа → люди → экономика → связи.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формулировки допустимы только после фактической опоры. Например, вывод об уровне ресурсной обеспеченности или экологической нагрузке должен опираться на конкретные признаки и сопоставление данных.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географической характеристики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5525" y="3236167"/>
            <a:ext cx="348900" cy="27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0694" y="3227677"/>
            <a:ext cx="333113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7969" y="3227677"/>
            <a:ext cx="333113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выделяются главные и второстепенные признаки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определяют место объекта в «карте смыслов»: выгодность или ограниченность географического положения, доступность путей и соседние связи. Это задаёт рамку для всех следующих выводов.
</a:t>
            </a:r>
            <a:endParaRPr lang="en-US" sz="1077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и природные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важны, если они напрямую влияют на хозяйственный выбор. Ключевыми становятся ресурсы и ограничения: климат, рельеф, водность, почвенные условия, которые задают возможности освоения.
</a:t>
            </a:r>
            <a:endParaRPr lang="en-US" sz="999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главных относят параметры расселения и состава населения, включая плотность и городскую/сельскую структуру. Через них объясняются трудовые ресурсы, потребности и особенности инфраструктуры.
</a:t>
            </a:r>
            <a:endParaRPr lang="en-US" sz="1073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 известен ведущей функцией, именно она должна быть в центре описания. Главный акцент — на отрасли хозяйства и причинах специализации, подкреплённых природной и ресурсной основой.
</a:t>
            </a:r>
            <a:endParaRPr lang="en-US" sz="1084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показывает, как территория включается в потоки людей, товаров и услуг. Для главных выводов особенно важны маршруты и узлы, которые связывают объект с рынками и сырьевыми источниками.
</a:t>
            </a:r>
            <a:endParaRPr lang="en-US" sz="10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55295" y="1771425"/>
            <a:ext cx="1971810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помогают проверить работу по смыслу: не только «что сказано», но и насколько это точное, связное и доказательное описание.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характеристика сочетает системность и фактологическую строгость: структура ясна, данные проверяемы, а вывод связан с фактами. 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10–11 классов (методические принципы учебного анализа)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качественного географического описания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смешивать природные и экономические факты без пояснения связей: например, описали климат, но не показали, как он влияет на расселение, урожайность или структуру хозяйства. В итоге вывод получается «висящим».
</a:t>
            </a:r>
            <a:endParaRPr lang="en-US" sz="1147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встречаются и технические сбои: отсутствует указание местоположения или карта, используются устаревшие показатели, а ключевые признаки повторяются разными словами. Такое описание становится фрагментарным и хуже поддается проверке.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географической характеристике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характеристика не «вмещает всё», а отбирает подтверждаемые сведения: положение, природу, население и хозяйство, оставляя детали для уточняющих вопросов.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оптимальный ответ дает причинные связи: краткость сохраняет главное, а полнота удерживает объяснение роли объекта в системе.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шкала оценки ответа (условные значения), 2026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полноты и краткости в школьном ответе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Определяем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фиксируется, что именно рассматривается: страна, район, город, природная зона или промышленный узел, чтобы задать правильный набор признаков и глубину описания.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Раскрываем географическое положение и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уточняются положение и природная основа: рельеф, климат, воды, почвы. Эти характеристики задают условия для жизни населения и определяют возможности хозяйственного освоения.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Оцениваем население и хозяйственную специализацию
</a:t>
            </a:r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анализируются численность, расселение, уровень урбанизации и ведущие отрасли. Важно показать, какие ресурсы и транспортные связи поддерживают специализацию.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Формулируем значение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формулируется вывод о роли территории: экономической, транспортной, демографической, природно-ресурсной или геополитической. Вывод должен опираться на перечисленные факты.
</a:t>
            </a:r>
            <a:endParaRPr lang="en-US" sz="1106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логики учебного анализа территории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готовой географической характеристики
</a:t>
            </a:r>
            <a:endParaRPr lang="en-US" sz="226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самопроверка по этапам: точность → признаки → числа → вывод → сопоставление с источниками.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служит отправной точкой для сравнения стран и регионов: она дает сопоставимую структуру данных, поэтому различия в урбанизации, плотности населения и отраслевой специализации можно объяснять, а не просто замечать.
</a:t>
            </a:r>
            <a:endParaRPr lang="en-US" sz="1046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ее основе легче искать причинно-следственные связи: природные условия и ресурсы задают возможности, а население и транспортные связи определяют способы их использования. Так формируются более обоснованные выводы о развитии территории.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требуется оценить проблемы, базовые блоки общей характеристики помогают «приземлить» анализ: экологическая нагрузка, демографические сдвиги или неравномерность освоения территории становятся предметом сравнения, а не общих рассуждений.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это фундамент географического мышления: научившись связывать карту, факты и вывод, ученик увереннее переходит к более сложным темам — от районов страны до международного разделения труда и оценки устойчивости развития.
</a:t>
            </a:r>
            <a:endParaRPr lang="en-US" sz="1034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общей характеристики с другими видами географического анализа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заданиях меняются приоритеты, но логика остается: сначала раскрывают условия и ресурсы, затем — население и хозяйство, и только после этого связывают с проблемами и внешними отношениями.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показывает, что ядро почти всегда составляют положение, природа, население и хозяйство. Остальные блоки добавляют «объяснение» и уточнение роли объекта.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практики школьной географии (обобщенная модель), 2026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блоки содержания в географии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территории: «где, как живут, чем занимаются»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проектах удобно начинать с карточки, где фиксируются ключевые поля: где расположен объект, какие природные условия, какое население и какова специализация хозяйства. Такой формат помогает быстро собрать материал и не потерять важные связки между природой и экономикой.
</a:t>
            </a:r>
            <a:endParaRPr lang="en-US" sz="87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Туристическое описание с географическим «каркасом»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путеводитель становится понятнее, если он построен как общая характеристика. Сначала читатель получает ориентировку по положению, затем — климат и природные особенности, после чего легче представить быт и занятия местного населения. Это делает текст осмысленным, а не только описательным.
</a:t>
            </a:r>
            <a:endParaRPr lang="en-US" sz="84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Экономико-географический обзор без разрозненных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справочниках и обзорах общая характеристика помогает превратить набор сведений в анализ. Когда указаны ресурсы, транспортные связи и структура хозяйства, проще объяснить конкурентные преимущества и уязвимости территории. В результате выводы опираются на данные, а не на общие впечатления.
</a:t>
            </a:r>
            <a:endParaRPr lang="en-US" sz="848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в учебной и практической деятельности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890" y="2477750"/>
            <a:ext cx="1287320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собрать полную и проверяемую характеристику: вы отвечаете на ключевые вопросы о положении, природе, обеспеченности, главной функции и значении объекта.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 всем строкам есть конкретика и связанный вывод, характеристика получается системной: факты объясняют роль объекта, а не просто перечисляются.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10–11 классов (методический подход к структуре ответа)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для самостоятельного составления характеристики
</a:t>
            </a:r>
            <a:endParaRPr lang="en-US" sz="2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становится надежной, когда вывод строится на фактах и содержит минимум 2–3 числовых ориентира. Это снижает риск расплывчатых формулировок и усиливает аналитичность.
</a:t>
            </a:r>
            <a:endParaRPr lang="en-US" sz="1244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такое количество числовых показателей делает характеристику проверяемой и помогает показать масштаб и различия
</a:t>
            </a:r>
            <a:endParaRPr lang="en-US" sz="1074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 школьной географической характеристике (по учебным практикам), 2026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— практичный фундамент географического анализа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соединяет карту, статистику и вывод в единый текст. Она позволяет быстро определить положение объекта, особенности, ресурсы, население и место в хозяйственной системе, развивая пространственное мышление и работу с источниками.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2026-05-13T23:54:29Z</dcterms:created>
  <dcterms:modified xsi:type="dcterms:W3CDTF">2026-05-13T23:54:29Z</dcterms:modified>
</cp:coreProperties>
</file>