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страны, два пути к единству — через союз и через центр.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Москва: две модели объединения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модели политического объединения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США и Москвы показывает два разных ответа на одну проблему: как удержать разрозненные земли вместе и превратить их в прочный политический порядок.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появления США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колонии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Североамериканские колонии развивались раздельно: у каждой были свои занятия, интересы и местные традиции. Это создавало разнообразие, но мешало выработать общие решения без координации.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самоуправления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поселенцев стремилась к самоуправлению и защите собственных прав. По мере роста населения стало ясно, что одних местных институтов уже недостаточно для согласованных действий.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угроза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давление со стороны метрополии и необходимость совместной обороны подталкивали колонии к сближению. Общая безопасность постепенно становилась важнее узких региональных интересов.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союзе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XVIII веку возник запрос на единый политический каркас, который позволил бы соединить автономию территорий с общими правилами. Именно это стало основой будущей федерации.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колоний к независимости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Семилетней войны Лондон начал строже контролировать колонии и увеличивать сборы. Новые меры вызвали недовольство, потому что затрагивали привычный порядок управления и торговли.
</a:t>
            </a:r>
            <a:endParaRPr lang="en-US" sz="94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1760-е: усиление контроля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1775–1783 годов и Декларация независимости 1776 года закрепили разрыв с Британией. Колонии превратились в новое политическое сообщество, заявившее о своем суверенитете.
</a:t>
            </a:r>
            <a:endParaRPr lang="en-US" sz="94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1775–1783: независимость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«Бостонское чаепитие» стало символом открытого сопротивления метрополии. Конфликт быстро вышел за рамки спора о налогах и превратился в политическое противостояние.
</a:t>
            </a:r>
            <a:endParaRPr lang="en-US" sz="94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1773: эскалация конфликта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о гербовом сборе и другие налоги вызвали массовые протесты. Колонисты увидели в них попытку ограничить их политические права без их согласия.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1765: протесты против налогов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и федеративный принцип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Конфедерации дали штатам слишком много самостоятельности и слишком мало общих обязанностей. Центральная власть не могла эффективно собирать средства и решать вопросы, важные для всех.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конфедерация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1787 года ввела разделение полномочий между федеральным уровнем и штатами. Это позволило сохранить местную автономию, но при этом создать действенный общий центр.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 власти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Федеративный принцип сделал союз устойчивее: общие институты получили реальные рычаги управления, а штаты — защиту своих прав в рамках единого государства.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единства и прав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 включение территорий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538100" y="4039500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Луизианы резко увеличила территорию страны и открыла путь к дальнейшему освоению внутренних районов. Это расширение укрепило представление о США как о пространстве непрерывного роста.
</a:t>
            </a:r>
            <a:endParaRPr lang="en-US" sz="819" dirty="0"/>
          </a:p>
        </p:txBody>
      </p:sp>
      <p:sp>
        <p:nvSpPr>
          <p:cNvPr id="12" name="Text 3"/>
          <p:cNvSpPr txBox="1"/>
          <p:nvPr/>
        </p:nvSpPr>
        <p:spPr>
          <a:xfrm>
            <a:off x="1538100" y="3508950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1803: Луизиана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2849325" y="2134504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на Запад привело к появлению новых поселений и штатов. Разные регионы постепенно включались в общую политическую и экономическую систему страны.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849325" y="1603954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движение на Запад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395600" y="4039500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ускорило связь между удаленными территориями. Общий рынок стал работать быстрее, а федеральные правила — распространяться на всё большее пространство.
</a:t>
            </a:r>
            <a:endParaRPr lang="en-US" sz="819" dirty="0"/>
          </a:p>
        </p:txBody>
      </p:sp>
      <p:sp>
        <p:nvSpPr>
          <p:cNvPr id="16" name="Text 7"/>
          <p:cNvSpPr txBox="1"/>
          <p:nvPr/>
        </p:nvSpPr>
        <p:spPr>
          <a:xfrm>
            <a:off x="4395600" y="3508950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5706825" y="2134504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штатов сделал союз более разнообразным, но и более связанным. Новые территории входили в единое правовое поле, не теряя при этом своей местной специфики.
</a:t>
            </a:r>
            <a:endParaRPr lang="en-US" sz="890" dirty="0"/>
          </a:p>
        </p:txBody>
      </p:sp>
      <p:sp>
        <p:nvSpPr>
          <p:cNvPr id="18" name="Text 9"/>
          <p:cNvSpPr txBox="1"/>
          <p:nvPr/>
        </p:nvSpPr>
        <p:spPr>
          <a:xfrm>
            <a:off x="5706825" y="1603954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Союза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 сохранение Союза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7025" y="1447125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стала проверкой на прочность для всей федерации. Победа Севера сохранила единое государство и показала, что выход из Союза не может стать обычным политическим выбором.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26650" y="984925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Союза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4158600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федеральной власти усилила общенациональные институты и ослабила возможность штатов действовать как почти независимые политические единицы. Это придало союзу более жесткую форму.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3696400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центра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508663" y="2802863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рабства изменила не только жизнь миллионов людей, но и саму моральную основу страны. После войны идея гражданства получила более широкое и принципиальное содержание.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508287" y="2340662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основа государства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США удерживали единство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задала правила, без которых союз штатов распался бы на отдельные интересы. Она распределила полномочия так, чтобы общенациональная власть могла действовать, не уничтожая местное самоуправление.
</a:t>
            </a:r>
            <a:endParaRPr lang="en-US" sz="991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связывали граждан с общим политическим пространством и делали власть подотчетной. Именно участие людей поддерживало ощущение, что страна — это единое гражданское сообщество.
</a:t>
            </a:r>
            <a:endParaRPr lang="en-US" sz="991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участие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президент и федеральные символы напоминали о принадлежности к одной нации. При этом штаты сохраняли собственную идентичность и местные традиции, не выходя из общего союза.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символы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 и Верховный суд обеспечивали принятие решений и их правовую проверку. Благодаря этим институтам спор между штатами и центром решался через закон, а не силой.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США и карта расширения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1653400"/>
            <a:ext cx="1545000" cy="8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постоянные английские поселения, включая Джеймстаун, стали началом долгого колониального периода. Именно тогда сформировалась основа будущего населения и хозяйства североамериканских колоний.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1287975"/>
            <a:ext cx="1545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1607: Джеймстаун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7239000" y="1653400"/>
            <a:ext cx="1545000" cy="8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завершилась сохранением Союза и усилением федеральной власти. К этому времени США уже двигались от Атлантики к Тихому океану, объединяя всё больше штатов.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7239000" y="1287975"/>
            <a:ext cx="1545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1861–1865: война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519250" y="1653400"/>
            <a:ext cx="1545000" cy="8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Луизианы значительно расширила территорию страны и ускорила движение к западным землям. На карте это стало заметным шагом к будущему континентальному государству.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5519250" y="1287975"/>
            <a:ext cx="1545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1803: Луизиана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3799500" y="1653400"/>
            <a:ext cx="1545000" cy="8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создала устойчивую федеративную систему и определила принципы разделения власти. С этого момента союз штатов получил прочный правовой фундамент.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3799500" y="1287975"/>
            <a:ext cx="1545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1787: Конституция
</a:t>
            </a:r>
            <a:endParaRPr lang="en-US" sz="1000" dirty="0"/>
          </a:p>
        </p:txBody>
      </p:sp>
      <p:sp>
        <p:nvSpPr>
          <p:cNvPr id="20" name="Text 10"/>
          <p:cNvSpPr txBox="1"/>
          <p:nvPr/>
        </p:nvSpPr>
        <p:spPr>
          <a:xfrm>
            <a:off x="2079750" y="1653400"/>
            <a:ext cx="1545000" cy="8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независимости закрепила политический разрыв с Британией и превратила конфликт в борьбу за собственное государство. Это был поворот к самостоятельной исторической траектории.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2079750" y="1287975"/>
            <a:ext cx="1545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1776: независимость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усилилась Москва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Древней Руси княжества действовали разрозненно, а общих правил было мало. В такой ситуации более сильные центры получали преимущество, обещая защиту и порядок.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земель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и восточные границы постоянно испытывали давление степных кочевников и соседних сил. Военная угроза заставляла искать княжество, способное быстро собирать силы и координировать оборону.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защите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выгодно располагалась на торговых и речных путях, что облегчало сбор ресурсов и управление связями между землями. Это усиливало её политическое влияние без резкого принуждения.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положение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князья и церковные власти стали видеть в Москве надежный центр, вокруг которого можно выстраивать устойчивую власть. Так складывалась основа будущего объединения русских земель.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авторитета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 системе Орды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64126"/>
            <a:ext cx="2509200" cy="12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находилась в выгодной зоне между торговыми путями и княжескими владениями. Это помогало ей накапливать ресурсы и принимать людей, ищущих более устойчивую власть в условиях раздробленности.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271975"/>
            <a:ext cx="2509200" cy="6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век: выгодное положение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67225" y="3064126"/>
            <a:ext cx="2509200" cy="12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Москва стала центром, где решались вопросы дани, посредничества и управления землями. Именно здесь складывалась новая политическая роль будущего ядра Руси.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267225" y="2271975"/>
            <a:ext cx="2509200" cy="6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 политический узел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313613" y="3064126"/>
            <a:ext cx="2509200" cy="12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ордынскую эпоху московские князья умело сочетали верность ханам с расширением собственного влияния. За счет этого Москва получила право собирать дань и усилила административные ресурсы.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313613" y="2271975"/>
            <a:ext cx="2509200" cy="6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век: доверие Орды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этапы усиления Москвы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Финансовый рычаг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44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Калита добился для Москвы особого положения, связанного со сбором дани. Это укрепило казну, усилило княжескую власть и сделало Москву привлекательной для соседних земель.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32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авторитета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332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Дмитрия Донского на Куликовом поле повысила авторитет Москвы как защитника русских земель. Однако зависимость от Орды в тот момент еще не исчезла полностью.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88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расчет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488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Сосредоточение ресурсов позволило московским князьям действовать осторожнее и увереннее, чем соперники. Они наращивали влияние не только силой, но и политическим расчетом.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и собирание земель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целенаправленно подчинял соседние земли и добивался признания Москвы старшим центром. Так формировалось государство, где власть все меньше зависела от отдельных князей.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Собирание земель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4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Стояние на Угре в 1480 году закрепило окончательное освобождение от ордынской зависимости. После этого Москва могла действовать как самостоятельный центр единого государства.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264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зависимости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2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Новгорода в 1478 году стало важным шагом к объединению северо-восточной Руси. Москва получила новые ресурсы, население и контроль над крупным торговым регионом.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12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Новгородский поворот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при Иване IV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XVI века усилились центральные органы управления, появились приказы и единая служилая система. Это позволило государю управлять большим пространством более последовательно.
</a:t>
            </a:r>
            <a:endParaRPr lang="en-US" sz="955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центрального управления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разделила страну на особую царскую область и остальную территорию. Мера укрепляла личную власть Ивана IV, но сопровождалась жестким давлением на знать.
</a:t>
            </a:r>
            <a:endParaRPr lang="en-US" sz="955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правления Ивана IV централизация стала заметной чертой государства: местная элита была подчинена центру, а управление стало более вертикальным и жестким.
</a:t>
            </a:r>
            <a:endParaRPr lang="en-US" sz="955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вертикали власти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100" y="1686040"/>
            <a:ext cx="321075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притяжения к центру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сила делала центр источником защиты для соседних земель. Те, кто искал покоя от набегов и междоусобиц, были готовы признать его старшинство и подчиниться общим решениям.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угроз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власть придавала центру устойчивость и преемственность. Когда правление передавалось внутри одной династии, объединение воспринималось как законный порядок, а не временный союз.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Династическая легитимность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данью и ресурсами позволял центру распределять обязанности между землями. Это создавало порядок, в котором зависимые территории получали правила, а власть — устойчивую опору.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дань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помогала связывать разрозненные территории общей системой ценностей и авторитета. Единство веры усиливало доверие к центру и делало объединение не только политическим, но и культурным.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духовное пространство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Москвы и карта объединения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впервые упоминается в 1147 году, и эта дата становится отправной точкой большого исторического пути. На карте видно, как из небольшого пункта она превращается в центр притяжения земель.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первого упоминания к столице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Куликовское поле, Новгород и Угра образуют цепочку знаковых событий. Они показывают, как Москва шаг за шагом расширяла влияние и закрепляла власть над все большими территориями.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Поворотные точки объединения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митрополичьей кафедры в 1325 году усилил духовный статус Москвы. Вокруг нее начало складываться не только политическое, но и символическое пространство объединения.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авторитет Москвы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механизмы объединения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Северной Америке, и на Руси объединение ускоряли внешние угрозы. Опасность заставляла разрозненные территории искать более сильный центр, способный организовать оборону и согласованные действия.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вызов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безопасность начинала ассоциироваться именно с центром. Чем яснее были его правила и чем надежнее защита, тем легче территории принимали его главенство.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Притягательная сила центра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центр закреплял новые отношения законами, налогами и символами власти. Это помогало не только управлять территориями, но и формировать чувство принадлежности к общему целому.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единства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играли договоры и политические компромиссы. Там, где силой нельзя было удержать пространство, центр предлагал правила, которые делали союз более предсказуемым и устойчивым.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интересов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моделей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внешнее сходство централизации не скрывает разных принципов устройства власти и отношений между центром и территориями.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центр ограничен законом и распределением полномочий, а в московской модели центр, напротив, усиливает вертикаль власти и собирает земли вокруг себя.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сравнение политических моделей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территория тянется к центру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ход объединения: от кризиса и раздробленности к устойчивому центру, который задает правила и связывает территории в одно политическое целое.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США и Москвы показывает: сильный центр возникает там, где он дает защиту, упорядочивает правила и превращает разрозненные земли в общность с понятной идентичностью.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рождаются центры силы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2026-07-26T14:11:37Z</dcterms:created>
  <dcterms:modified xsi:type="dcterms:W3CDTF">2026-07-26T14:11:37Z</dcterms:modified>
</cp:coreProperties>
</file>