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в литературе: человек, память,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война меняет человека и память о нём?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после 1945 года: от победы к осмыслению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словесность начинается с возвращения фронтовиков и постепенно переходит от героического тона к внимательному разговору о травме, памяти, цене мира и нравственной ответственности.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послевоенной литературы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942262" y="1662575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сталкиваются не только с дорогой с фронта, но и с трудным входом в мирную жизнь. Дом оказывается изменённым, а прежняя целостность семьи и личности уже не восстанавливается автоматически.
</a:t>
            </a:r>
            <a:endParaRPr lang="en-US" sz="772" dirty="0"/>
          </a:p>
        </p:txBody>
      </p:sp>
      <p:sp>
        <p:nvSpPr>
          <p:cNvPr id="11" name="Text 3"/>
          <p:cNvSpPr txBox="1"/>
          <p:nvPr/>
        </p:nvSpPr>
        <p:spPr>
          <a:xfrm>
            <a:off x="942269" y="2460037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погибших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текстах память становится нравственной обязанностью. Погибшие не исчезают из повествования: их присутствие определяет речь, поступки и внутреннюю меру живых.
</a:t>
            </a:r>
            <a:endParaRPr lang="en-US" sz="772" dirty="0"/>
          </a:p>
        </p:txBody>
      </p:sp>
      <p:sp>
        <p:nvSpPr>
          <p:cNvPr id="12" name="Text 4"/>
          <p:cNvSpPr txBox="1"/>
          <p:nvPr/>
        </p:nvSpPr>
        <p:spPr>
          <a:xfrm>
            <a:off x="942264" y="3257498"/>
            <a:ext cx="34926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Травма и молчание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Пережитое на войне часто не проговаривается прямо. Литература показывает паузу, сдержанность и внутреннее напряжение как признаки глубокого опыта, который не помещается в обычные слова.
</a:t>
            </a:r>
            <a:endParaRPr lang="en-US" sz="833" dirty="0"/>
          </a:p>
        </p:txBody>
      </p:sp>
      <p:sp>
        <p:nvSpPr>
          <p:cNvPr id="13" name="Text 5"/>
          <p:cNvSpPr txBox="1"/>
          <p:nvPr/>
        </p:nvSpPr>
        <p:spPr>
          <a:xfrm>
            <a:off x="4697037" y="2074213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проза и поэзия сосредоточены не только на подвиге, но и на том, как человек поступает в предельной ситуации. Выбор становится важнее внешней эффектности.
</a:t>
            </a:r>
            <a:endParaRPr lang="en-US" sz="811" dirty="0"/>
          </a:p>
        </p:txBody>
      </p:sp>
      <p:sp>
        <p:nvSpPr>
          <p:cNvPr id="14" name="Text 6"/>
          <p:cNvSpPr txBox="1"/>
          <p:nvPr/>
        </p:nvSpPr>
        <p:spPr>
          <a:xfrm>
            <a:off x="4697037" y="2897488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Обыкновенный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 изображения становится не абстрактный герой, а солдат, мать, вдова, учитель, подросток. Через их судьбы литература говорит о войне как о личной и общей человеческой цене.
</a:t>
            </a:r>
            <a:endParaRPr lang="en-US" sz="7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образ войны в литературе 1940–1960-х годов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заметен не только в темах, но и в интонации: от призыва и веры — к сомнению, памяти и внутреннему анализу.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войны, тем меньше прямого пафоса и тем сильнее внимание к человеку, совести и цене пережитого.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советской литературе 1940–1960-х годов на основе школьного литературного канона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Константина Симонова фронтовое чувство соединяется с личной верностью и нравственной выдержкой. Его поэзия учит, что ожидание и память могут быть не слабостью, а формой сопротивления разрушению. В школьном восприятии это особенно важно рядом с письмами-треугольниками и фронтовыми фотографиями.
</a:t>
            </a:r>
            <a:endParaRPr lang="en-US" sz="785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Симонов: сила ожидания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 создаёт образ бойца без прикрас и без идеализации. В «Василии Тёркине» слышны разговорная интонация, юмор и внутренняя стойкость, а потому фигура солдата воспринимается как живая, узнаваемая и глубоко народная. Такой образ особенно нагляден в первых послевоенных изданиях.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Твардовский: голос солдата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Ольги Берггольц блокадный опыт превращается в свидетельство о духовной устойчивости. Её стихи держатся на сдержанности и внутреннем достоинстве, поэтому рядом с рукописями, военными письмами и книжными обложками они создают образ памяти, которую нельзя отделить от человеческой боли.
</a:t>
            </a:r>
            <a:endParaRPr lang="en-US" sz="785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Берггольц: выживание как подвиг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лирика и послевоенное чтение стихов
</a:t>
            </a:r>
            <a:endParaRPr lang="en-US" sz="23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Твардовский: от фронтовой правды к памяти о войне
</a:t>
            </a:r>
            <a:endParaRPr lang="en-US" sz="2112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трагизм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умеет соединять улыбку и боль, лёгкость и нравственную строгость. Благодаря этому его тексты о войне остаются человечными: в них слышен не лозунг, а голос живой памяти.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солдат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«Василий Тёркин» показал войну через образ простого бойца, который не выглядит ни плакатным, ни безупречным. Именно эта жизненная достоверность сделала поэму особенно близкой читателю.
</a:t>
            </a:r>
            <a:endParaRPr lang="en-US" sz="1047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читателем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Твардовского важны доверительная интонация, ясный ритм и разговорная речь. Его стихи звучат как честный разговор о войне, где высокое чувство не отделено от повседневной правды.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 лирике и в «По праву памяти» личная судьба соединяется с историческим опытом страны. Поэт говорит не только о прошлом, но и о долге не подменять правду удобной риторикой.
</a:t>
            </a:r>
            <a:endParaRPr lang="en-US" sz="10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фронтового опыта к послевоенной прозе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путь от непосредственного фронтового свидетельства к психологической прозе о памяти и совести
</a:t>
            </a:r>
            <a:endParaRPr lang="en-US" sz="1202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70499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«Лейтенантская проза» и её особенности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достоверность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пишут о войне изнутри собственного опыта, поэтому внимание сосредоточено на конкретной ситуации, точной детали и правде пережитого, а не на отвлечённой схеме подвига.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Солдатский быт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землянка, траншея, усталость, голод, ожидание атаки и короткие фронтовые разговоры. Через повседневность раскрывается масштаб войны и ценность человеческой выносливости.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Товарищество и долг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оказывается связь между людьми, зависимыми друг от друга в критический момент. Дружба, командирская ответственность и взаимная поддержка становятся основой нравственного выбора.
</a:t>
            </a:r>
            <a:endParaRPr lang="en-US" sz="1126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плаката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«Лейтенантская проза» отказывается от упрощённого героического мифа. Её сила — в честном разговоре о страхе, потерях и цене каждого решения, принятого на войне.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446903"/>
            <a:ext cx="4332300" cy="2815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послевоенной прозы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разные авторы по-своему раскрывают войну через фронтовой опыт, нравственный выбор и человеческую цену победы.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центр тяжести смещён с самого боя на внутреннюю оценку человека, его совесть и способность сохранить достоинство.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послевоенная проза; школьный литературный канон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повести «В окопах Сталинграда» стала одним из первых крупных свидетельств о войне без украшательства. Книга сразу выделилась точностью наблюдений и уважением к фронтовой реальности.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быт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 землянки, траншеи, недосып, постоянное ожидание атаки и утомление людей. Война здесь существует как тяжёлое ежедневное существование, а не как череда эффектных эпизодов.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достоинство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повести связан с внутренней стойкостью обычного солдата. Некрасов утверждает, что подлинный героизм проявляется в работе, терпении и способности оставаться человеком в экстремальных условиях.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Некрасов и рождение «окопной правды»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поколение и тема возвращения домой
</a:t>
            </a:r>
            <a:endParaRPr lang="en-US" sz="2302" dirty="0"/>
          </a:p>
        </p:txBody>
      </p:sp>
      <p:sp>
        <p:nvSpPr>
          <p:cNvPr id="12" name="Text 2"/>
          <p:cNvSpPr txBox="1"/>
          <p:nvPr/>
        </p:nvSpPr>
        <p:spPr>
          <a:xfrm>
            <a:off x="707350" y="1391125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без облегчения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героев дорога домой не приносит покоя: разрушенные дома, опустевшие улицы и изменившиеся близкие показывают, что мирная жизнь уже не может быть прежней.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703820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7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среди своих
</a:t>
            </a:r>
            <a:pPr algn="l" indent="0" marL="0">
              <a:lnSpc>
                <a:spcPct val="110046"/>
              </a:lnSpc>
              <a:buNone/>
            </a:pPr>
            <a:r>
              <a:rPr lang="en-US" sz="976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 вернувшийся солдат часто чувствует себя внутренне отдалённым от семьи и соседей. Литература подчёркивает этот разрыв через молчание, неловкость встреч и невозможность сразу говорить о пережитом.
</a:t>
            </a:r>
            <a:endParaRPr lang="en-US" sz="976" dirty="0"/>
          </a:p>
        </p:txBody>
      </p:sp>
      <p:sp>
        <p:nvSpPr>
          <p:cNvPr id="14" name="Text 4"/>
          <p:cNvSpPr txBox="1"/>
          <p:nvPr/>
        </p:nvSpPr>
        <p:spPr>
          <a:xfrm>
            <a:off x="4710652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обязанность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возвращения связана с долгом помнить погибших и жить так, чтобы их жертва не оказалась напрасной. Поэтому послевоенные тексты соединяют личную скорбь с нравственной ответственностью.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17469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опора жизни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показывают, что возвращение — это не только путь домой, но и трудное восстановление отношений, доверия и смысла. Человек должен заново собрать свою жизнь из утрат и надежды.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Васильев и нравственный выбор в экстремальной ситуации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Героизм без громких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Васильева подвиг не подаётся как эффектная сцена. Он рождается из обычного долга, внутренней собранности и готовности отвечать за других, даже когда исход почти предрешён.
</a:t>
            </a:r>
            <a:endParaRPr lang="en-US" sz="1127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Молодость, прерванная войной
</a:t>
            </a:r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«А зори здесь тихие...» особенно трагично звучит контраст между юностью героинь и жестокостью фронта. Их судьбы показывают, как война ломает не только тела, но и возможное будущее.
</a:t>
            </a:r>
            <a:endParaRPr lang="en-US" sz="1103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нравственный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Васильев избегает пафоса и лозунгов, поэтому его проза звучит особенно убедительно для старшеклассников. В центре оказываются совесть, достоинство и цена выбора в предельных обстоятельствах.
</a:t>
            </a:r>
            <a:endParaRPr lang="en-US" sz="1127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Стойкость перед безнадёжностью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 списках не значился» защитник Брестской крепости остаётся человеком чести, хотя вокруг всё указывает на обречённость. Важен не только итог, но и само сопротивление.
</a:t>
            </a:r>
            <a:endParaRPr lang="en-US" sz="11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мотивы прозы о войне: сравнение произведений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авторы по-разному расставляют смысловые акценты, но везде война раскрывается через судьбу человека, а не через внешнюю эффектность событий.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и Бондарева сильнее бытовая и служебная конкретика, у Васильева — жертвенность, у Быкова — нравственный выбор; общий вектор — к психологической глубине.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произведений, указанных в школьном курсе: В. Некрасов, Ю. Бондарев, Б. Васильев, В. Быков, К. Воробьёв.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анализе именно эти тексты позволяют увидеть, как Быков превращает войну в проверку человеческого достоинства, а не в рассказ о внешней победе.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особенно ясно раскрывают тему совести и выбора.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канона: «Сотников», «Обелиск», «Журавлиный крик».
</a:t>
            </a:r>
            <a:endParaRPr lang="en-US" sz="3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Юлии Друниной женский опыт войны звучит без украшательства: это память санинструктора, усталость, страх и верность товарищам. Её лирическая героиня говорит о фронте изнутри, сохраняя человеческую мягкость и внутреннюю твёрдость.
</a:t>
            </a:r>
            <a:endParaRPr lang="en-US" sz="679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фронтовой юности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Берггольц создаёт образ женщины, которая не только страдает, но и удерживает жизнь. Её поэзия связана с Ленинградом, выживанием и нравственной стойкостью, поэтому в ней особенно ощутимы мужество и ответственность за память.
</a:t>
            </a:r>
            <a:endParaRPr lang="en-US" sz="743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Блокадная верность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послевоенной прозе женщина часто оказывается тем, кто собирает семью после потерь, возвращает дому смысл и не даёт памяти раствориться. Такой образ соединяет труд, заботу и внутреннюю силу, понятную современному читателю.
</a:t>
            </a:r>
            <a:endParaRPr lang="en-US" sz="734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Хранительница дома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женщины в послевоенной литературе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632580"/>
            <a:ext cx="4332300" cy="22234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сохраняет память о войне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памяти показывают войну как личный опыт, историческое свидетельство и нравственный урок для следующих поколений.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превращает частную боль в культурную память: она не позволяет войне стать абстрактной датой и удерживает человеческий смысл исторического опыта.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 формы памяти, представленные в программе школьного изучения литературы о войне.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215264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40997"/>
            <a:ext cx="376800" cy="37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послевоенной прозы и поэзии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тексты избегают лишней риторики. Короткая, ясная фраза помогает передать фронтовую реальность без украшательства и делает пережитое особенно достоверным.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фронтовой прозе часто звучат живые диалоги, простая лексика и солдатская речь. Благодаря этому события воспринимаются не как схема, а как подлинный человеческий разговор.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эмоция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после войны сохраняет высокий тон, но опирается на личное свидетельство. Чувства выражаются через образ, паузу и повтор, а не через прямую декларацию.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напряжённость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спокойный стиль скрывает сильное внутреннее напряжение. Именно поэтому такие тексты так убедительны: за внешней простотой в них звучат память, боль и ответственность.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текст о войне в 11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от исторического контекста к нравственному выводу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литература в школьном каноне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школьного изучения находятся «Василий Тёркин», «В окопах Сталинграда», «А зори здесь тихие...», «Сотников» и фронтовая лирика Симонова, Твардовского, Друниной, Берггольц.
</a:t>
            </a:r>
            <a:endParaRPr lang="en-US" sz="958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помогают увидеть войну одновременно как историческое событие и как личное испытание. Ученик учится замечать не только подвиг, но и цену, которую он имеет.
</a:t>
            </a:r>
            <a:endParaRPr lang="en-US" sz="1021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сопоставления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особенно важно сравнивать тексты разных авторов, чтобы понять, как меняются интонация, тип героя и отношение к победе, памяти и потерям.
</a:t>
            </a:r>
            <a:endParaRPr lang="en-US" sz="1180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реальностью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военной прозы и поэзии требует опоры на исторический контекст, но не сводится к нему. Художественный текст показывает, как история проживается человеком изнутри.
</a:t>
            </a:r>
            <a:endParaRPr lang="en-US" sz="1005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после войны остаётся важной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литература показала: победа не отменяет утрат, а память требует нравственной честности. Эти тексты учат понимать цену мира, совесть человека и ответственность перед историей.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2026-05-27T11:41:42Z</dcterms:created>
  <dcterms:modified xsi:type="dcterms:W3CDTF">2026-05-27T11:41:42Z</dcterms:modified>
</cp:coreProperties>
</file>