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1. Why people do sport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занятий спортом и простые английские фразы для ответа на этот вопрос.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спорт часто обсуждают на уроке английского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близок подросткам, поэтому его легко обсуждать на английском: sport, exercise, team, training, healthy, fit, winner, goal. Важно уметь кратко объяснять причины с because и to stay healthy, to make friends, to have fun.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answer the question Why do people do sport?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полной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отвечать простым полным предложением: People do sport because it is healthy. Такая форма звучит понятно, вежливо и подходит для короткого устного ответа в 7 классе.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цель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показать результат, используйте to + verb: People do sport to stay fit. Такая конструкция помогает сразу назвать причину и объяснить, зачем именно человек тренируется.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Приводите один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состоит из 1–2 предложений: People do sport because they enjoy competition. For example, they play football or tennis after school. Один пример делает мысль яснее.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Связывайте идеи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связной речи подойдут because, also, and, but. They help build short answers that sound natural and show a simple opinion without complicated grammar.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reasons people do sport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мотивы чаще всего называют подростки, когда говорят о спорте и занятиях после школы.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удовольствие лидируют, а командная работа и уверенность тоже важны, но упоминаются реже.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учебного материала, без опросных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and feelings: why exercise makes people happy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проснуться после уроков и снять ощущение тяжести. После активной игры ученики часто чувствуют себя бодрее, потому что организм переключается на более активный режим.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физической нагрузки тело реагирует на движение, и человеку становится легче справляться с усталостью. Поэтому после тренировки многие ощущают радость и спокойствие.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отвлечься от домашних заданий, контрольных и школьных забот. Даже короткая прогулка или игра на площадке снижает напряжение и делает вечер более приятным.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желания двигаться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занятие нравится, подросток хочет повторять его снова. Хорошее настроение после урока физкультуры или игры с друзьями делает спорт привычной и приятной частью дня.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5581" y="2167825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for talking about sport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play football, join a team и score a goal помогают говорить о командных играх. Они часто нужны, когда ученик рассказывает о любимом занятии или школьном матче.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go swimming, run, train и practice подходят для описания регулярных занятий. С ними легко объяснить, чем человек занимается после школы или на выходных.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active, strong, energetic и healthy описывают состояние человека после спорта. Они помогают показать, как физическая активность влияет на самочувствие и внешний вид.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like, I love, I prefer и I am good at нужны, чтобы говорить о своём отношении к спорту. Они делают ответ личным и понятным для собеседника.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 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want to get better at помогает говорить о развитии навыков. Её удобно сочетать со словами match, goal и improve, когда ученик рассказывает о своих успехах.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bank: reasons, activities and useful phrases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подобрать причину, вид спорта и подходящую английскую фразу для короткого ответа.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причина может сочетаться с несколькими видами спорта, но формулировка ответа всегда остаётся короткой и ясной.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для учебного раздела по теме спорта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student can talk about sport in English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короткого устного ответа на уроке английского.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teenagers need sport while studying at school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Снимает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сидения за партой движение помогает разогнать сонливость и снять напряжение. Даже короткая активная пауза делает тело более собранным и готовым к следующему уроку.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осанку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помогает держать спину ровнее и развивать выносливость. Это особенно важно в 11–13 лет, когда тело быстро растёт и нуждается в движении.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Улучшает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прогулки, разминки или тренировки многим школьникам легче сосредоточиться. Спорт помогает переключить мозг с усталости на работу и лучше воспринимать учебный материал.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полезный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двигаться регулярно, легче привыкнуть к здоровому режиму дня. Короткие перерывы, прогулки после уроков и тренировки несколько раз в неделю делают нагрузку более комфортной.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reasons are strongest for 7th-grade students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разные мотивы, которые подростки обычно называют первыми, когда говорят о спорте и школьных тренировках.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мотивами остаются здоровье и удовольствие, а дисциплина и успех чаще становятся заметны позже, через регулярную практику.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 учебного обсуждения, без статистического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спорта, разные причины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Футбол: когда важна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площадке мальчики и девочки быстро делятся на команды и начинают игру. Футбол нравится тем, кто любит движение, азарт и общую цель. Здесь важно не только забить гол, но и поддержать друг друга на поле.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Плавание: здоровье и 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бассейне движения становятся ровными и спокойными, а вода помогает расслабиться после учёбы. Плавание выбирают те, кто хочет укрепить тело и почувствовать себя легче. После тренировки часто остаётся приятная усталость и хорошее настроение.
</a:t>
            </a:r>
            <a:endParaRPr lang="en-US" sz="858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Танцы: музыка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музыка, подростки учатся двигаться свободно и красиво. Танцы подходят тем, кто любит выражать себя через движение и чувствовать ритм. На занятиях важно повторять шаги, запоминать связки и получать удовольствие от процесса.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Единоборства и лёгкая атлетика: характер и 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выбирают единоборства, потому что хотят стать увереннее и научиться дисциплине. Другим ближе лёгкая атлетика: здесь легко видеть личный прогресс в скорости, силе и выносливости. Каждый результат помогает ставить новую цель.
</a:t>
            </a:r>
            <a:endParaRPr lang="en-US" sz="8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grammar for this topic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о привычках и фактах в Present Simple: I play football, She goes swimming, They do gymnastics. Эта форма особенно удобна, когда вы рассказываете о регулярных занятиях спортом.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reason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причину, используйте because: I play football because I enjoy team games. Такая конструкция помогает дать понятный ответ в одном коротком предложении без лишних деталей.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to + verb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хотите показать цель, добавляйте to + verb: She goes swimming to stay fit. Это очень полезно для ответов на уроке, когда нужно быстро объяснить, зачем человек занимается спортом.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right verb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play football, go swimming и do yoga or do gymnastics. Такой выбор делает речь точной и естественной, а также помогает избежать ошибок в простых школьных ответах.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о спорте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учебная лексика по теме «Sport» для 7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коротко и понятно говорить о занятиях спортом, целях и командной работе.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охватывают соревнование, здоровье, команду и личный прогресс — именно то, что чаще всего нужно в устных ответах.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влияет на выбор спорта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часто показывают пример и помогают сделать первые шаги. Если дома поддерживают активность, подростку легче не пропускать тренировки и воспринимать спорт как нормальную часть дня.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секции, уроки физкультуры и школьные турниры дают возможность попробовать себя в разных видах активности. В знакомой среде начать заниматься намного проще и спокойнее.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идут на тренировку вместе, появляется больше желания не пропускать занятия. Общая цель, поддержка и дружеское соревнование делают спорт интереснее и помогают не сдаваться.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Площадки, залы и соревнования делают движение доступным каждый день. Если вокруг есть удобные условия, спорт становится не редким событием, а привычной частью жизни ученика.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 что мешает подростку заниматься спортом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барьеры и способы их преодоления на школьном уровне.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as a habit for life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начинается рано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 подросток регулярно двигаются, спорт постепенно становится обычной частью дня. Со временем это помогает воспринимать активность не как обязанность, а как естественную потребность.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сохраняется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занимался спортом в детстве, чаще остаются активными и во взрослом возрасте. Ранний опыт даёт уверенность, что движение можно легко встроить в любой график.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учат планировать время, не откладывать дела и соблюдать режим дня. Эти навыки полезны не только на уроках физкультуры, но и в учёбе.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школьные годы формирует уважение к собственному телу и хорошим привычкам. Подросток быстрее понимает, что сон, движение и умеренность важны для самочувствия.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Краткосрочная и долгосрочная польза спорта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результаты заметны сразу после тренировки, а другие формируются постепенно. Это делает спорт полезным и в обычный день, и на будущее.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Краткосрочная польза даёт быстрый эффект, а долгосрочная укрепляет здоровье и характер. Вместе они объясняют, почему спорт важен регулярно.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«Why people do sport»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жизни школы и города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турнир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школы собираются ученики, учителя и болельщики. Команды играют с интересом, потому что для многих это не просто матч, а возможность поддержать класс и почувствовать себя частью общего дела.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спорта для всей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стадионе проходят эстафеты, небольшие забеги и весёлые игры. Родители помогают детям, а учителя следят за безопасностью и настроением. Такое событие показывает, что спорт может объединять людей разных возрастов.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забег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улицах появляются участники с номерами, а вдоль дороги стоят зрители. Кто-то бежит ради результата, кто-то — ради здоровья и хорошего настроения. Даже те, кто не участвует, чувствуют атмосферу движения и поддержки.
</a:t>
            </a:r>
            <a:endParaRPr lang="en-US" sz="8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спорт важен и без профессиональной карьеры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помогает чувствовать себя бодрее, легче переносить нагрузку и лучше отдыхать. Даже простая активность после уроков уже делает день более полезным для тела.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замечает свой прогресс, он начинает больше верить в собственные силы. Это помогает не бояться новых заданий и спокойнее относиться к ошибкам.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снять усталость после сидячих уроков и вернуть внимание. После движения многим легче учиться, общаться и сохранять хорошее настроение до вечера.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не сдаваться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тренировке не всё получается сразу, поэтому человек учится терпению и настойчивости. Этот опыт полезен в учёбе и в повседневной жизни, а не только в спорте.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спорте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нужен не только ради медалей: он помогает быть здоровым, уверенным и активным, а также учит ставить цели. Именно поэтому он важен для жизни и для английской речи о себе.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2026-05-30T23:50:25Z</dcterms:created>
  <dcterms:modified xsi:type="dcterms:W3CDTF">2026-05-30T23:50:25Z</dcterms:modified>
</cp:coreProperties>
</file>