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составного именного сказуемого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признак, состояние и название в сказуемом?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составное именное сказуемое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понимать описания, характеристики и правила: не действие, а признак, состояние или название подлежат объяснению в 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составное именное сказуемое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25" y="2268671"/>
            <a:ext cx="43032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подлежащее с именной частью и показывает время, наклонение или изменение состояния. Без неё смысл связи между словами был бы неполным.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58840" y="2268671"/>
            <a:ext cx="43032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несёт главный смысл: называет признак, состояние, профессию, возраст, количество или название предмета. В предложении эта часть отвечает за основную информацию о подлежащем.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могут быть связкой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связки чаще всего выступают слова быть, стать, становиться, казаться, являться, называться, считаться, выглядеть и оставаться. Они помогают выразить связь и оттенок значения.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показывает, когда происходит действие или состояние: в прошлом, настоящем или будущем. С её помощью предложение получает грамматическую точность.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связка быть обычно не произносится: Небо голубое, Мой брат ученик. Такое отсутствие называют нулевой связкой, но смысл связи сохраняется.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не сообщает главный смысл, зато соединяет части сказуемого и помогает показать переход к новому состоянию или постоянный признак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выражена именная часть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выражаться разными частями речи и устойчивыми сочетаниями, поэтому важно смотреть не только на форму слова, но и на его роль в 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синтаксическая роль может быть выражена разными частями речи; решающим остаётся значение сказуемого.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«Именная часть составного именного сказуемого»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роли именной части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является человек?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существительное может назвать профессию, должность или роль человека: «Моя сестра — врач». Здесь главное не действие, а то, кем является подлежащее. Такая конструкция часто встречается в кратких сообщениях и учебных определениях.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предмет?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помогает назвать предмет или явление: «Эта книга — подарок», «Киев — столица Украины». Существительное уточняет, что именно представляет собой подлежащее, и делает высказывание точным и лаконичным.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такое существительное стоит в именительном падеже: «Москва — город». Но после некоторых связок возможен творительный падеж: «Он был учеником», «Она стала капитаном». Форма зависит от смысла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причастие в составе сказуемого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75950"/>
            <a:ext cx="3780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 именной части называет качество или состояние предмета: «Небо синее», «Ребята были дружные». Оно согласуется с подлежащим и помогает описать его точнее и живее.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180008" y="3216925"/>
            <a:ext cx="3780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показывает признак, связанный с действием: «Дорога освещена», «Письмо написано аккуратно». Такая форма делает сообщение более конкретным и часто передаёт результат действия.
</a:t>
            </a:r>
            <a:endParaRPr lang="en-US" sz="1097" dirty="0"/>
          </a:p>
        </p:txBody>
      </p:sp>
      <p:sp>
        <p:nvSpPr>
          <p:cNvPr id="9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передаёт именная часть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именная часть описывает предмет или человека через качество, принадлежность или название.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признаки и состояния; остальные значения встречаются реже, но так же важны для точного разбора.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теме; данные распределения заданы в условии.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Местоимение, числительное и наречие как именная часть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заменяет известное слово и помогает указать на предмет или признак без повтора: «Это мой учебник», «Таков его ответ».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сообщает количество или порядок: «Нас было трое», «Он стал первым». Так предложение передаёт точные сведения о подлежащем.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передавать состояние или оценку обстановки: «На улице было холодно», «В классе тихо». Оно делает описание кратким и 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составное именное сказуемое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для 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глагол-связка не выражается словом, но смысл связи сохраняется и помогает определить именную часть сказуемого.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 настоящем времени может отсутствовать, но сказуемое остаётся составным.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Тождество, название и определение предмета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указывать, что подлежащее и сказуемое называют один и тот же предмет. В таких предложениях главное — не действие, а сообщение о сущности или названии.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конструкции часто используются в учебных определениях, правилах и кратких сообщениях. Они помогают быстро и точно объяснить, что представляет собой предмет или явление.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сказуемое отвечает на вопрос «кто это?» или «что это?» и сообщает название предмета, перед нами составное именное сказуемое с значением тождества.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составное именное сказуемое от простого глагольного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есть ли в сказуемом именная часть и какое значение она передаёт.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сказуемом есть слово, называющее признак, профессию или состояние, это составное именное сказуемое; если есть только действие, сказуемое простое глагольное.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в именной части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а не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в сказуемом не называет действие само по себе, а сообщает признак предмета или результат действия. Поэтому оно относится к подлежащему и входит в состав сказуемого.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«готов», «построен», «начат» часто встречаются в школьных предложениях. Они показывают состояние предмета или итог происходящего и помогают сделать высказывание точным.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с определением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прилагательное обычно стоит при существительном и уточняет его признак. Краткая форма чаще связана с подлежащим через сказуемое и отвечает на вопрос о состоянии или результате.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связки по значению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может показывать, в каком времени говорится о подлежащем: в настоящем, прошедшем или будущем. Она не несёт главного смысла, но помогает оформить грамматическую связь.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связки обозначают переход в новое состояние: стал, сделался, становился. В таких предложениях подчёркивается не только признак, но и изменение, произошедшее с предметом.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кажется, считается, выглядит передают впечатление, мнение или оценку. Они делают высказывание более точным, показывая отношение говорящего к признаку подлежащего.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как 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соединяет подлежащее и именную часть, но основной смысл обычно заключён именно в именной части. Поэтому при разборе важно замечать её роль, а не только форму.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форма слова похожа на определение или сказуемое без связки.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распознаванием именной части и нулевой связки; значит, при разборе нужно сначала определить грамматическую роль слова, а затем его значение.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анализа предложений по теме «Составное именное сказуемое»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именной части и школьная норма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именная часть-существительное стоит в именительном падеже: «Он ученик», «Москва — город». Такая форма показывает постоянный признак или тождество предмета.
</a:t>
            </a:r>
            <a:endParaRPr lang="en-US" sz="1097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связок быть, стать, считаться, являться возможен творительный падеж: «Он был учеником», «Она стала капитаном». Эта форма часто связана с изменением состояния или роли.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зависит от смысла предложения: кем является предмет, каким он стал или как его характеризуют. Поэтому при разборе важно учитывать значение, а не только окончание слова.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синтаксического разбора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поиске составного именного сказуемого в предложении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учебных и художественных текстов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конструкции помогают давать точные определения: «Вода — это вещество», «Квадрат — это четырёхугольник». Смысл строится на тождестве и объяснении.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персонажа именная часть передаёт качества и состояние: «Герой был смелым», «Она оставалась спокойной». Благодаря этому текст становится более выразительным и ясным.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 сжатая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и учебный стиль используют такие сказуемые, когда важно сообщить главную характеристику без лишних слов. Это делает текст ёмким, понятным и удобным для анализа.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пейзажных описаниях конструкции с именной частью помогают кратко показать признак предмета: «День был холодный», «Небо стало серым». Такие предложения создают нужное настроение.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часть: ключ к смыслу сказуемого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показывает, кем, каким или чем является подлежащее, а также помогает заметить изменение состояния, количество и название. Умение находить её делает разбор точным и понятным.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2026-05-28T14:13:56Z</dcterms:created>
  <dcterms:modified xsi:type="dcterms:W3CDTF">2026-05-28T14:13:56Z</dcterms:modified>
</cp:coreProperties>
</file>