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глаголы меняются по временам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подсказывают, когда происходит действие: сейчас, раньше или потом.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глаголам нужны времена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помогают сразу понять, когда случилось действие: вчера, сегодня или завтра. Благодаря им рассказ звучит понятно, а события в пересказе идут в правильном порядке.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глагол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это часть речи, которая называет действие или состояние: бежит, спит, растёт, смеётся. Он отвечает на вопросы что делает? что делал? что будет делать?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глагол часто сообщает самое важное о предмете. Именно он помогает понять, кто действует и что с ним происходит, словно маленький рассказчик внутри фразы.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глагола предложение теряет движение и смысл. С ним речь становится живой, понятной и похожей на настоящий разговор, а не на набор отдельных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0107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5800" y="170107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32050" y="1701075"/>
            <a:ext cx="22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показывает действие, которое происходит в этот момент: ребёнок читает, птица летит, учитель объясняет. Это время помогает говорить о том, что видно прямо сейчас.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настоящее время обозначает привычное действие: человек рано встаёт, кошка любит спать, школьник аккуратно пишет. Такое значение показывает, что действие повторяется регулярно.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глаголам настоящего времени подходят вопросы что делает? и что делают? По ним легко узнать, что действие связано с настоящим, а не с прошлым или будущим.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глагол в настоящем времени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глаголов часто встречаются окончания -у, -ю, -ешь, -ет, -ем, -ете, -ут, -ют. Они помогают быстро узнать форму слова и не запутаться.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окончанию можно понять, кто выполняет действие: я читаю, ты читаешь, он читает, мы читаем, вы читаете, они читают. Это очень удобно для точной речи.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звучит как действие, которое происходит прямо сейчас. Если слово словно «движется вместе с минутой», значит, оно, скорее всего, относится именно к нему.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таких глаголов есть суффикс -л-: читал, несла, смотрели. Его легко заметить и запомнить.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 слове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уже случилось, слово относится к прошедшему времени. Значит, событие осталось позади, как след на песке после прогулки.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 смыслу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сообщает о действии, которое произошло раньше: вчера, утром, недавно или на прошлой неделе.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уже закончилось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глаголы в прошедшем времени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глаголы изменяются по числу: читал — один предмет или человек, читали — несколько. Это помогает сразу понять, о ком идёт речь.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делает сообщение точным и аккуратным. Слушатель не гадает, кто совершил действие, а сразу понимает смысл без лишних вопросов.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появляется род: читал, читала, читало. По форме слова видно, о мальчике, девочке или предмете говорится в предложении.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окончания помогают строить понятные рассказы. Если форма выбрана правильно, предложение звучит ясно, а мысль не теряется по дороге.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показывает действие, которое ещё не произошло, но обязательно случится позже. Это может быть завтрашний день, следующий урок или любой другой момент впереди.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будущего времени часто звучат как план, обещание или предсказание: прочитаю, напишет, построим, будет рисовать. Они открывают дверь в завтрашний день.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нему подходят вопросы что сделает? и что будет делать? По ним легко понять, что действие ещё ждёт своего времени, а не происходит сейчас.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сказать о будущем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будущее образуют глаголы совершенного вида: скажу, прочитает, принесут. В этих словах уже слышно, что действие завершится в будущем.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Составное будущее помогает слову «буду»: буду играть, будет читать, будем гулять. Оно показывает длительное или повторяющееся действие, которое ещё впереди.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обозначают время после настоящего. Выбор формы зависит от вида глагола и от того, как именно хочется описать действие.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сравнить слова в предложении. Тогда сразу видно: перед нами простое будущее или форма со словом «буду».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время глагола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действий: от поиска слова до определения времени по смыслу и форме.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00" y="1701075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250" y="170107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5500" y="170107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 действие звучит в трёх временах
</a:t>
            </a:r>
            <a:endParaRPr lang="en-US" sz="3000" dirty="0"/>
          </a:p>
        </p:txBody>
      </p:sp>
      <p:sp>
        <p:nvSpPr>
          <p:cNvPr id="14" name="Text 2"/>
          <p:cNvSpPr txBox="1"/>
          <p:nvPr/>
        </p:nvSpPr>
        <p:spPr>
          <a:xfrm>
            <a:off x="4331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происходит сейчас, глагол стоит в настоящем времени. Он показывает, что событие идёт прямо в этот момент или повторяется обычно, как привычка каждый день.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331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28440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уже закончилось, глагол переходит в прошедшее время. Он помогает рассказать, что случилось раньше, и сразу переносит нас в события вчерашнего дня.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28440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1356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ещё только планируется, нужен глагол будущего времени. Он словно заглядывает вперёд и сообщает, что произойдёт позже, после сегодняшнего дня.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1356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школьника в трёх временах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ребёнок гулял во дворе, читал книгу и решал задачу. Эти события уже завершились, значит, глаголы стоят в прошедшем времени. Для иллюстрации подойдут двор, скамейка и раскрытый учебник.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уже были дела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школьник будет рисовать, будет читать сказку и напишет письмо. Эти действия только планируются, поэтому нужны формы будущего времени. На изображении можно показать настольную лампу, альбом и уютный вечерний уголок.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ещё впереди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 встаёт, умывается и завтракает. Все эти действия происходят прямо сейчас, поэтому глаголы стоят в настоящем времени. На картинке это может быть светлая комната, будильник и чашка чая на столе.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сейчас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 подстраивается под лицо и число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и будущем времени глагол показывает, кто именно делает действие. Формы я читаю, ты читаешь и он читает сразу подсказывают, кто главный в предложении.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глагола помогает узнать лицо и число почти как маленькая подсказка-значок. Один звук в конце может сообщить о первом, втором или третьем лице.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действуют несколько человек, глагол тоже меняется: мы читаем, вы читаете, они читают. Благодаря этому предложение звучит понятно и не заставляет гадать, кого мы имеем в виду.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делают речь точной и живой. Сразу видно, говорит ли человек о себе, обращается к собеседнику или рассказывает о других людях.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подсказывают время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глагол отвечает на вопросы что делает? или что делают?, значит, действие происходит сейчас. Это признак настоящего времени, и он помогает быстро найти нужную форму.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что делал?, что сделала?, что сделали? подсказывают, что действие уже завершилось. Такие формы относятся к прошедшему времени и часто встречаются в рассказах о прошлом.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слышим что сделает? или что будет делать?, речь идёт о будущем. Эти вопросы показывают, что событие ещё впереди, и глагол только готовится к действию.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ученики чаще всего путаются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читал не обозначает настоящее время. Оно рассказывает о действии, которое уже произошло, поэтому относится к прошедшему времени, а не к тому, что происходит сейчас.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у глагола в единственном числе есть род: читал, читала, читало. Это важно, потому что форма подсказывает, о ком идёт речь.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буду часто помогает построить будущее время: буду читать, будет рисовать, будем гулять. Оно словно ставит действие в очередь на потом.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ловушка — вопросы что делает? и что сделает?. Первая форма показывает настоящее, а вторая — будущее, поэтому их легко перепутать, если не быть внимательным.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время глагола нужно в тексте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о том, что уже случилось, автор обычно использует прошедшее время. Оно помогает читателю понять, что события находятся в прошлом, а не происходят сейчас.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объясняет правило, описывает привычку или сообщает о том, что происходит в данный момент, чаще встречается настоящее время. Оно делает сообщение понятным и точным.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строит планы, мечтает или ждёт завтрашнего дня, появляется будущее время. Так читатель сразу понимает, что событие ещё впереди, а не уже случилось.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0107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0107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87050" y="1701075"/>
            <a:ext cx="315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история — три формы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показывает настоящее время: действие происходит сейчас. Мы видим Машу за работой, и глагол сразу сообщает, что рисунок появляется прямо в этот момент.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рисует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речь идёт о прошедшем времени. Рисование уже закончилось, а глагол напоминает о прошлом событии, как о готовой картинке из вчерашнего дня.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рисовала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говорит о будущем времени. Действие ещё не началось, но обязательно случится позже, поэтому глагол как будто заглядывает вперёд и заранее сообщает план.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будет рисовать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запоминания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46300" y="11615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Играет, летит, пишет — это формы, которые называют действие сейчас. Они помогают увидеть, что происходит в данный момент или повторяется обычно.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6300" y="8678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46300" y="24611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Играл, летел, писал — это события, которые уже случились. Формы легко узнать по суффиксу -л- и по смыслу: действие осталось позади.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6300" y="21674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946300" y="37607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Будет играть, полетит, напишет — это действие, которое ещё впереди. Такие формы показывают планы, ожидание и то, что произойдёт позже.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946300" y="34670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проверить время глагола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глагол и задай к нему вопрос. Если подходит вопрос что делает? или что делают?, перед тобой настоящее время, и действие происходит сейчас.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есть слово буду или подходят вопросы что сделает?, что будет делать?, значит, речь о будущем. Подсказки «сейчас», «вчера» и «завтра» тоже очень помогают.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 на слово внимательнее. Суффикс -л- и вопросы что делал?, что сделала?, что сделали? обычно показывают прошедшее время и уже завершённое 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глаголов — это карта времени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помогают нам не потеряться во времени: сейчас, раньше или потом. Если научиться замечать их формы, предложения станут понятнее, а рассказы — точнее и интереснее.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2026-05-21T23:30:47Z</dcterms:created>
  <dcterms:modified xsi:type="dcterms:W3CDTF">2026-05-21T23:30:47Z</dcterms:modified>
</cp:coreProperties>
</file>