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Субботняя подработка: с чего начать
</a:t>
            </a:r>
            <a:endParaRPr lang="en-US" sz="293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деньги, первые навыки, первый опыт — без потери баланса.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взрослая работа, а короткие безопасные дела на несколько часов, где важны понятные правила, поддержка взрослых и задачи по возрасту.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заранее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часа — удобная длина короткой субботней подработки для школьника.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часа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обычно не перегружает неделю и оставляет время на отдых и уроки.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короткой подработки для школьников из условий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понятная задача — лучший старт: есть дело, результат и оплата, но нет лишней сложности.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отличить подработку от хобби и учебной практики.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разграничения форм деятельности в условиях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безопасных вариантов уже дают выбор: от помощи дома до поручений с взрослым.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что школьная подработка может быть очень разной по формату и месту.
</a:t>
            </a:r>
            <a:endParaRPr lang="en-US" sz="4195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вариантов из плана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стороны у подработки есть всегда: рост навыков и риск усталости, если не держать меру.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напоминают, что полезен не любой объём работы, а разумный баланс.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сравнения плюсов и минусов в условиях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главных критерия помогают выбрать подходящий вариант: интерес, возраст и безопасность.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критерия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выбор проще и защищают от слишком сложных поручений.
</a:t>
            </a:r>
            <a:endParaRPr lang="en-US" sz="4711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отбора подходящей подработки из условий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качеств особенно ценятся в маленьких поручениях: вежливость, пунктуальность, аккуратность, внимание, слушание и общение.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показать надёжность и избежать ошибок.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полезных навыков из условий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ответов на вопросы семьи помогут обсудить подработку спокойно и по делу.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сразу понять время, место, нагрузку, оплату и пользу.
</a:t>
            </a:r>
            <a:endParaRPr lang="en-US" sz="4523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ключевых параметров разговора из условий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спросить перед началом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условий помогает избежать неудобных и небезопасных ситуаций.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простых правил помогают выглядеть надёжно и спокойно начать работу.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привычек достаточно, чтобы произвести хорошее первое впечатление.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«Субботняя подработка»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пунктов обычно хватает для короткой заявки без лишних личных данных.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сведений достаточно, чтобы представить себя и не раскрывать лишнее.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«Субботняя подработка»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часа — удобная длина первого сообщения о готовности помочь по субботам.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часа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короткого, понятного обращения без длинных объяснений.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«Субботняя подработка»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ответственный взрослый рядом заметно повышает безопасность и ясность договорённостей.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человека, который отвечает за процесс, уже достаточно для понятного старта.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«Субботняя подработка»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тревожных признаков помогают вовремя остановиться и не делиться личными данными.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сигналов достаточно, чтобы отказаться от сомнительного предложения.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«Субботняя подработка»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себя защитить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условий до начала и при появлении тревожных сигналов.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обращаться с деньгами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помогает не тратить всё сразу и видеть результат подработки.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делёж учит выбирать приоритеты и контролировать расходы даже при небольшом доходе.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«Субботняя подработка»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учёбы и отдыха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распределения времени для школьника, составленный для презентации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Примерный недельный баланс показывает, куда уходит время и где появляется перегруз. Это помогает заметить, не слишком ли много часов занимает подработка.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сон, уроки и отдых остаётся достаточно времени, короткая подработка обычно вписывается в неделю без перегруза.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короткие фразы помогают спокойно остановиться, если стало трудно или непонятно.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слов достаточно, чтобы попросить паузу и поддержку.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«Субботняя подработка»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Субботняя подработка — это возможность попробовать себя в деле, научиться договариваться и ответственно обращаться с деньгами. Главное — безопасность, поддержка взрослых и разумный баланс с учёбой, отдыхом и сном.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Субботняя подработка: первый шаг к опыту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2026-07-25T18:42:00Z</dcterms:created>
  <dcterms:modified xsi:type="dcterms:W3CDTF">2026-07-25T18:42:00Z</dcterms:modified>
</cp:coreProperties>
</file>