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8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русского зарубежья: память о России, свобода слова и судьба человека
</a:t>
            </a:r>
            <a:endParaRPr lang="en-US" sz="3408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зарубежье сохранило язык, память и свободу творчества вне родины.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эмиграция создала новую литературную карту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и Гражданской войны русские писатели оказались в разных странах, где возникли издательства, журналы и кружки. Эмиграция стала и утратой дома, и способом продолжить русскую литературу свободно.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волны русской эмиграции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волна связана с послевоенными перемещениями людей и изменением границ. Для литературы этого периода особенно важны опыт разлуки, неустойчивость судьбы и личная память о пережитом.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волна родилась из революции и Гражданской войны. Именно она сформировала ядро литературы русского зарубежья: темы изгнания, памяти, разрыва с прошлым и сохранения родного языка.
</a:t>
            </a:r>
            <a:endParaRPr lang="en-US" sz="1182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1917–1920-е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волна возникла на фоне идеологического давления в СССР. Ее авторов объединяли поиск творческой свободы, спор о праве на независимую мысль и внимание к внутренней свободе человека.
</a:t>
            </a:r>
            <a:endParaRPr lang="en-US" sz="1182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 годы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русской эмигрантской литературы
</a:t>
            </a:r>
            <a:endParaRPr lang="en-US" sz="255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зарубежье развивалось как сеть городов, а не как один центр. В каждом из них сложилась своя литературная среда.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были связаны между собой и вместе поддерживали литературную жизнь за пределами России.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истории русской эмиграции XX века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как литературная столица эмиграции
</a:t>
            </a:r>
            <a:endParaRPr lang="en-US" sz="29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которые объединяли писателей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«Современные записки» и «Числа» стали для эмигрантов не просто периодикой, а пространством общего разговора. На их страницах встречались проза, стихи, критика и философские размышления о России, культуре и человеческой ответственности.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встреч и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парижских салонах, библиотеках и издательствах писатели, читатели и редакторы поддерживали живую связь друг с другом. Здесь русское слово звучало как часть повседневной жизни и помогало сохранять чувство культурной преемственности.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русского зарубежья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Жанровый состав показывает, как эмигранты совмещали художественное письмо и осмысление исторического опыта.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прозы и поэзии объясняется их выразительностью, а мемуарные и аналитические жанры закрепляли личную и историческую память.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обобщение по материалам русской эмиграции XX века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классик, ставший голосом эмиграции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первым из русских писателей получил Нобелевскую премию по литературе в 1933 году. В эмиграции он создал тексты, в которых особенно ощутимы точность наблюдения, сдержанная интонация и чувство невосполнимой утраты.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сохраняет классическую ясность и одновременно передает внутреннюю боль человека, который потерял привычный мир, но не отказался от русского языка и литературной ответственности.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«Жизнь Арсеньева», «Темные аллеи» и «Окаянные дни» раскрывают память о дореволюционной России, сложность человеческих отношений и трагическое переживание исторического перелома.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Набоков: память, игра и двуязычие
</a:t>
            </a:r>
            <a:endParaRPr lang="en-US" sz="2856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«Машенька», «Защита Лужина» и «Дар» показывают, как Набоков превращал воспоминание о прошлом в сложную художественную конструкцию с тонким психологическим рисунком.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 в эмиграции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память соединяется с игрой формой, сложной композицией и неожиданными смысловыми поворотами. Поэтому Набокова читают как автора мирового масштаба, а не только писателя эмиграции.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вместо одной ностальгии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Набоков начал писать и по-английски, сохраняя точность мышления и внимание к стилю. Его творчество стало примером двуязычного литературного пути без потери авторской индивидуальности.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языками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изгнания: Владислав Ходасевич и Георгий Иванов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Ходасевич писал предельно точно и строго, превращая личное переживание в размышление о времени, культуре и духовной стойкости. Его поэзия отличается интеллектуальной собранностью и философской глубиной.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показали, что изгнание не разрушает поэтический голос. Напротив, оно усиливает внимание к памяти, языку и последним основаниям человеческого достоинства.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Георгия Иванова тема утраты звучит особенно остро: в его стихах ощущаются распад привычного мира, одиночество и тревога перед историей. Лирика становится свидетельством внутренней катастрофы.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личная драма и сила поэтического голоса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Эмигрантские годы Цветаевой были связаны с бедностью, одиночеством и тяжелыми семейными обстоятельствами. Эти испытания усилили драматизм ее внутреннего мира и обострили чувство разлуки.
</a:t>
            </a:r>
            <a:endParaRPr lang="en-US" sz="1166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Россией и Европой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«Крысолов», «Поэма горы» и «Поэма конца» личное переживание превращается в напряженную поэтическую форму. Ее стихи поражают ритмом, образностью и эмоциональной силой.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предельная исповедь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книга писателя-эмигранта
</a:t>
            </a:r>
            <a:endParaRPr lang="en-US" sz="306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текста от вынужденного отъезда автора до признания его книги в истории русской литературы.
</a:t>
            </a:r>
            <a:endParaRPr lang="en-US" sz="15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издательства как основа литературной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«Современные записки», «Числа», «Воля России» и «Русские записки» были главными площадками, где встречались проза, поэзия, критика и философская мысль.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Периодика объединяла писателей разных поколений, задавала общую повестку обсуждений и помогала сохранять единый культурный язык русской эмиграции в разных странах.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Издательства выпускали книги самых разных жанров, поэтому литература зарубежья не распалась на отдельные имена, а оформилась как самостоятельное историко-культурное явление.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литературы русского зарубежья
</a:t>
            </a:r>
            <a:endParaRPr lang="en-US" sz="270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видны мотивы, которые чаще всего связывают эмигрантские тексты с личным опытом и исторической травмой.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устойчивыми остаются память о родине и поиск внутренней опоры; именно они объединяют разные жанры и поколения авторов.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литературы русского зарубежья, 1917–1991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Религиозно-философская мысль в эмиграции
</a:t>
            </a:r>
            <a:endParaRPr lang="en-US" sz="2853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о свободе личности и творческой ответственности помогали писателям видеть в изгнании не только политическую драму, но и испытание духа, требующее нравственного выбора.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Бердяев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Федотов связывал судьбу культуры с исторической памятью и верой. Его тексты поддерживали в литературе русского зарубежья размышления о России, ответственности и нравственной стойкости.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Федотов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 обращал внимание на внутренний мир человека, совесть и поиски смысла. Эти мотивы усиливали в эмигрантской литературе интерес к духовной глубине, а не только к внешним событиям.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Франк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СССР и литература русского зарубежья: сравнение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одна и та же русская литература развивалась в разных исторических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условиях порождало разные формы письма, но русский язык и связь с традицией оставались общими для обеих ветвей литературы.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литературной ситуации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Харбин и дальневосточное русское зарубежье
</a:t>
            </a:r>
            <a:endParaRPr lang="en-US" sz="2844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русский язык звучал на улицах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Харбине рядом существовали гимназии, газеты и книжные лавки, а русская речь была частью повседневной городской жизни. Для эмигрантов это создавало ощущение продолжения привычного мира, хотя вокруг уже была другая страна и иная культурная среда.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школа и типография под одной крышей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Дальневосточное русское зарубежье держалось на учреждениях, которые поддерживали образование и литературу одновременно. Школьный класс, сцена и печатный станок работали как единая система, помогая сохранять традицию и передавать ее новому поколению.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отношение к литературе русского зарубежья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имен сопровождалось публикацией архивов, писем и забытых текстов, что расширило представление о литературе XX 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рос постепенно: от замалчивания к полному включению в учебный и научный контекст.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рецепции литературы русского зарубежья, XX–XXI века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русского зарубежья для мировой культуры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Эмигрантские писатели соединили наследие русской классики с поисками европейского модернизма, поэтому их книги стали понятны читателям разных стран и литературных традиций.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показали, что тема памяти может быть не частной ностальгией, а способом говорить о личности, истории и утрате духовной целостности.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произведения вошли в мировой литературный контекст как самостоятельные художественные достижения, а не только как документы эпохи эмиграции.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зарубежье расширило представление о свободе слова: авторы доказывали, что художественная независимость возможна даже в условиях вынужденного изгнания.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русского зарубежья важна для современного школьника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опыт эмиграции помогает понять вопросы языка, памяти, свободы и личной ответственности.
</a:t>
            </a:r>
            <a:endParaRPr lang="en-US" sz="15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удержала память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зарубежье доказало, что язык, книга и читатель способны сохранить культуру даже в изгнании. Его наследие помогает понять и историю страны, и человеческую стойкость.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2026-05-23T16:04:11Z</dcterms:created>
  <dcterms:modified xsi:type="dcterms:W3CDTF">2026-05-23T16:04:11Z</dcterms:modified>
</cp:coreProperties>
</file>