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неклеточные формы жизни: вирусы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уникальные организмы без клеточного строения, заражающие все живое.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вирусов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впервые обнаружили в 1890-х годах, изучая табачную мозаику. Они долго оставались загадкой из-за нетипичной природы и споров о том, живы ли вирусы.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вирусы отличаются от клеточных организмов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внешней среде вирусы существуют как вирионы — устойчивые, но неактивные частицы без признаков жизнедеятельности.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способны к обмену веществ и размножаются только внутри живых клеток, используя их механизмы для создания новых вирусных частиц.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имеют клеточной структуры, лишены цитоплазмы и органелл, что исключает их самостоятельное существование вне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вирусной частицы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содержит ДНК или РНК, которая хранит генетическую информацию для репликации. Геном закрыт внутри защитного слоя — капсида.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Нуклеиновая кислота — наследственный материал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состоит из повторяющихся белковых субединиц, защищая вирусную ДНК или РНК от повреждений и помогает вирусу прикрепиться к клеткам-хозяевам.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Белковый капсид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покрыты дополнительной оболочкой из липидов с гликопротеинами, которые обеспечивают узнавание и сцепление с клетками организма.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Липидная оболочка и гликопротеины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вирусов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вирусов содержит либо ДНК, либо РНК, но не обе молекулы одновременно, что отличает их от клеточных организмов.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могут быть одно-, двухцепочечными, а также иметь линейную или кольцевую форму, что влияет на особенности репликации.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особенности генома определяют механизм размножения и взаимодействия вируса с клеткой-хозяином.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генома варьируют от нескольких тысяч до миллионов нуклеотидов, отражая разнообразие и сложность вирусных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вирусов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вирус имеет длинную и тонкую форму и поражает растения. Его размер около 300 нанометров, а форма спиральная, что позволяет проникать в клетки растений.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Палочковидный вирус табачной мозаики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имеют уникальную структуру с головкой, содержащей генетический материал, и хвостом, с помощью которого прикрепляются и вводят наследственный материал в бактерию.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бактериофаги с хвостом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покрыт липидной оболочкой с выступающими белками. Его размер достигает примерно 120 нанометров, форма — сферическая с характерной поверхностью.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Сферический вирус иммунодефицита человека (ВИЧ)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979" y="1612725"/>
            <a:ext cx="4442442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вирусов и бактерий по ключевым признакам жизнедеятельности и строения.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значительно отличаются от бактерий отсутствием клеточной структуры и зависимостью от клетки-хозяина для размножения.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биологические справочники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вирусов и бактерий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вирусов по видам хозяев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поражают бактерии, например, фаг Т4 заражает кишечную палочку. Растительные вирусы, как вирус табачной мозаики, инфицируют клетки растений, вызывая болезни.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и растительные вирусы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животных и человека включают патогены, вызывающие болезни гриппа или ВИЧ. Вид хозяина определяется специфическими рецепторами на поверхности клеток.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животных и человека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вируса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прикрепляется к клеточной мембране и проникает внутрь клетки-хозяина через эндоцитоз или слияние мембран.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вируса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078707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освобождает нуклеиновую кислоту из капсида, подготовляя её к репликации внутри клетки.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870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Распаковка генетического материала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97089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Вирусный геном копируется, и клеточные механизмы производят вирусные белки, необходимые для сборки новых частиц.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9707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и синтез белков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515470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новые вирионы из нуклеиновых кислот и белков, формируется полный вирусный комплекс.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1545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новых вирусных частиц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7233852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вирусы покидают клетку либо разрушая её (лизис), либо отпочковываются, готовые заражать другие клетки.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338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и пути развития вирусной инфекции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размножения вируса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 — ретровирус, поражающий иммунную систему, в частности CD4+ Т-лимфоциты. Его геном состоит из двух молекул РНК, размножение происходит с помощью обратной транскриптазы.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вируса возможна через кровь, при половых контактах и от матери к ребёнку в период беременности или родов. Инфицирование приводит к снижению иммунной защиты и развитию СПИДа.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вирус иммунодефицита человека (ВИЧ)
</a:t>
            </a:r>
            <a:endParaRPr lang="en-US" sz="34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— это вирусы, которые специфично инфицируют бактерии, не затрагивая другие организмы. Их строение адаптировано для прикрепления и проникновения в бактериальную клетку.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медицинской практике бактериофаги применяются в фаготерапии — альтернативе антибиотикам, эффективной против антибиотикорезистентных бактерий.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молекулярной биологии бактериофаги используются для изучения процессов заражения и передачи генетической информации у бактерий. Это помогает раскрывать механизмы клеточной работы.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Бактериофаги: вирусы бактерий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вирусов на экосистемы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контролируют численность микроорганизмов в почве и водоемах, предотвращая чрезмерный рост бактерий и грибков. Это влияет на биологическое равновесие и поддерживает здоровье экосистемы.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микробных популяций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могут переносить гены между разными организмами, способствуя генетическому разнообразию и ускоряя процесс эволюции. Это важный фактор адаптации видов к изменяющимся условиям.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заболевания составляют большинство острых инфекций, вызывающих значительные человеческие потери и социальные проблемы во всём мире.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распространёнными остаются грипп и ВИЧ, требующие постоянного контроля и развития профилактических мер.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вирусных инфекций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ВОЗ,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Антивирусные препараты замедляют размножение вирусов и облегчают симптомы, существенно улучшая прогноз заболевания.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стимулируют иммунитет, подготавливая организм к встрече с вирусом и снижая риск тяжёлого течения болезни.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борется с вирусами путём выработки специфических антител и активации Т-лимфоцитов, которые уничтожают инфицированные клетки.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Антивирусные меры и иммунитет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вакцин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1796 году Эдвард Дженнер создал первую вакцину, используя вирус коровьей оспы для защиты от человеческой. Это положило начало профилактике вирусных болезней.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вакцины против оспы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доступны вакцины от гриппа, гепатита B, ВПЧ и других вирусов. Они ежегодно спасают миллионы жизней и способствуют контролю эпидемий.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были разработаны вакцины от полиомиелита и кори, что значительно снизило заболеваемость и смертность от этих опасных вирусов.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не используют настоящие вирусы из-за биобезопасности, поэтому применяют безопасные имитации, например, окрашенные растворы и микросферы.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занятия развивают понимание биоопасностей и формируют ответственное отношение к здоровью и окружающей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моделируют распространение вирусов, демонстрируя важность гигиены и мер профилактики.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Макеты вирусов и схемы помогают учащимся визуализировать строение вирусных частиц и понимать процессы заражения клеток.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вирусами в школьной лаборатории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 современные технологии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вирусы как носители генов для исправления наследственных заболеваний, доставляя полезный материал непосредственно в клетки пациента.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с помощью вирусов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Капсиды вирусов применяются как биологические контейнеры для целенаправленной доставки лекарств, что повышает эффективность терапии и снижает побочные эффекты.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нанотехнологиях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Аденовирусы активно исследуются в лечении рака и других тяжёлых заболеваний, расширяя возможности современной медицинской помощи.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программы медицины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вирусы, например вирус Эбола или натуральной оспы, способны вызывать смертельные заболевания, требующие строгих мер безопасности в лабораториях.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используются лаборатории с высоким уровнем биобезопасности и персональная защита. В быту важна гигиена для предотвращения распространения вирусов.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вирусов и биобезопасность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играют ключевую роль в биоразнообразии и развитии науки. Они способствуют эволюции и открывают новые перспективы в медицине и генной терапии, влияя на будущее человечества.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вирусов в науке и жизни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2026-05-09T07:33:50Z</dcterms:created>
  <dcterms:modified xsi:type="dcterms:W3CDTF">2026-05-09T07:33:50Z</dcterms:modified>
</cp:coreProperties>
</file>