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третий закон Менделя и анализирующее скрещивание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Обсуждаем независимое наследование признаков и метод определения генотипа.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1865 году монах Грегор Мендель изучал наследование признаков у гороха. Его открытия заложили основы генетики и определили законы, объясняющие передачу признаков от родителей к потомкам.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— основатель генетики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признаков
</a:t>
            </a:r>
            <a:pPr algn="ctr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Менделя гласит, что гены, расположенные в разных хромосомах, наследуются независимо друг от друга, что создаёт разнообразие признаков у потомства.
</a:t>
            </a:r>
            <a:endParaRPr lang="en-US" sz="1095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селекции
</a:t>
            </a:r>
            <a:pPr algn="ctr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закона упрощает прогнозирование сочетаний признаков, значительно помогая селекционерам при выведении новых сортов растений и пород животных.
</a:t>
            </a:r>
            <a:endParaRPr lang="en-US" sz="110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генетических исследований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введением анализа скрещиваний по нескольким признакам учёные получили инструмент для изучения сложных наследственных механизмов и повышения точности опытов.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третьего закона Менделя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Достоверность результата повышается при исследовании большого количества потомков, что близко к статистическим нормам закона.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наследуются только гены, расположенные в негомологичных (разных) хромосомах, без сцепления между ними.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или редкое проявление кроссинговера важно для точного соблюдения закона при скрещивании генов.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условия проявления третьего закона Менделя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08185"/>
            <a:ext cx="4328400" cy="21453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между первым, вторым и третьим законами по признакам, условиям и результатам.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закон описывает разные этапы наследования, важные для прогнозирования и селекции.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 7 и 9 классов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законов Менделя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ДНК, определяющий конкретный наследственный признак организма, например, цвет или форма семени.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гена, аллеля и признака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 — вариант одного гена, меняющий проявление признака; признак — видимое или физиологическое свойство, обусловленное генами.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9:3:3:1 отражает вероятность появления различных комбинаций признаков у потомков.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подтверждает закон независимого наследования, увеличивая число возможных фенотипов.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генетические исследования Менделя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дигибридного скрещивания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скрестил горох с жёлтыми гладкими и зелёными морщинистыми семенами для изучения наследования двух признаков одновременно.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опыт Менделя с двумя признаками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первого поколения (F1) проявили только доминантные признаки — жёлтые и гладкие семена без исключений.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(F2) появилась комбинация из четырёх фенотипических групп в пропорции 9:3:3:1, отражающая комбинации признаков.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показали, что пары генов наследуются независимо, подкрепляя третий закон Менделя.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независимого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аллелей распределяется независимо, что позволяет образовывать уникальные комбинации признаков у потомства. Это основной принцип дигибридного скрещивания.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представление генетического скрещивания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генетического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процесс увеличивает генотипическое и фенотипическое разнообразие, помогая организмам адаптироваться и эволюционировать.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 применим к генам, расположенным близко друг к другу на одной хромосоме (сцепленные гены), так как они наследуются совместно.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третьего закона Менделя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сцепленных признаков у человека являются цвет волос и глаз, часто передающиеся вместе, нарушая независимость наследования.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рекомбинации могут вносить изменения, что приводит к отклонениям от классического закона Менделя.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— это генетический метод, используемый для определения генотипа организма с доминантным признаком. Для этого его скрещивают с организмом, гомозиготным по рецессивному аллелю.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анализирующего скрещивания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потомства показывают, является ли исследуемый организм гомозиготой или гетерозиготой. Такой подход помогает точно установить наследственные комбинации у родителя.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анализирующего скрещивания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метода определения генотипа через скрещивание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 примеры анализирующего скрещивания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— установить, гомозиготен или гетерозиготен родитель с доминантным фенотипом, основываясь на распределении признаков в потомстве.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потомки проявляют доминантный признак, родитель — гомозигота. При соотношении около 1:1 между доминантным и рецессивным фенотипами — родитель гетерозигота.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широко используется для изучения моногенных признаков и помогает селекционерам и генетикам понимать наследование по одному признаку.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346185"/>
            <a:ext cx="4296900" cy="20733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потомстве при скрещивании гомозиготы и гетерозиготы с рецессивной особью.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потомства отражают генотипы родителей, что позволяет точно определить генетическую структуру доминантного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задачи по генетике школьного курса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анализирующего скрещивания и результаты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коров по окрасу
</a:t>
            </a:r>
            <a:pPr algn="ctr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определения генотипа быка по окраске используют анализирующее скрещивание с коровой, гомозиготной по рецессивному признаку. Анализ потомства помогает выявить носителей желаемых аллелей и планировать селекционные программы.
</a:t>
            </a:r>
            <a:endParaRPr lang="en-US" sz="1094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устойчивости у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анализа потомства селекционеры определяют наличие генов устойчивости к болезням. Анализирующее скрещивание позволяет отобрать растения с нужными особенностями для дальнейшего размножения.
</a:t>
            </a:r>
            <a:endParaRPr lang="en-US" sz="107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анализирующего скрещивания в природе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выявить ценные гетерозиготные особи, которые часто обладают желательными характеристиками для улучшения пород или сортов.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и селекция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анализирующего скрещивания ускоряет процесс создания новых сортов и пород с улучшенными признаками и стабильностью.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чистотой линий осуществляется через проверку генотипов, что снижает вероятность нежелательных комбинаций признаков.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позволяет эффективно устранять нежелательные рецессивные признаки в популяциях, обеспечивая прогнозируемость наследования.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наглядно демонстрируют равную вероятность появления доминантных и рецессивных признаков у потомков при скрещивании гетерозиготы с гомозиготой по рецессивному аллелю.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график подтверждает принцип независимого распределения аллелей и предсказуемость расщепления признаков в потомстве.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данные генетики, 2024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расщепления при анализирующем скрещивании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Помехи вызывают неполное доминирование или внешние факторы, затрудняя правильное определение фенотипов у потомков.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число потомков может привести к случайным отклонениям в соотношении фенотипов и неверным выводам о генотипе.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сцепленных генов и рекомбинаций искажает распределение признаков, усложняя точную интерпретацию результатов скрещивания.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заблуждения при интерпретации анализирующих скрещиваний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вклад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стали фундаментом для развития генетики и биологии, открыв закономерности наследования и формируя основу для новых научных дисциплин.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 современное значение законов Менделя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современной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эти принципы активно применяются в медицине и сельском хозяйстве, помогая улучшать сорта растений, породы животных и исследовать наследственные заболевания.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ключевые понятия третьего закона Менделя и анализирующего скрещивания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независимого наследования признаков и применение анализирующего скрещивания расширяют возможности изучения генетики, влияя на селекцию и медицину для решения практических задач.
</a:t>
            </a:r>
            <a:endParaRPr lang="en-US" sz="331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2026-05-09T05:15:18Z</dcterms:created>
  <dcterms:modified xsi:type="dcterms:W3CDTF">2026-05-09T05:15:18Z</dcterms:modified>
</cp:coreProperties>
</file>