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и способы добывания пищи: общая картина
</a:t>
            </a:r>
            <a:endParaRPr lang="en-US" sz="243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типов питания, методов добычи пищи и их значения в природе.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значение питания в жизни организмов
</a:t>
            </a:r>
            <a:endParaRPr lang="en-US" sz="2455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— фундаментальный процесс, обеспечивающий энергию и материалы для жизни. Разнообразие способов питания сформировалось под влиянием эволюции и среды, отражая биологическую историю и адаптации живых существ.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Автотрофное питание: два основных направления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Фототрофы — зеленые производители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Фототрофы используют солнечный свет для синтеза органики из неорганических веществ. Зеленые растения, цианобактерии и водоросли осуществляют фотосинтез, обеспечивая основу пищевых цепей и кислородной атмосферы.
</a:t>
            </a:r>
            <a:endParaRPr lang="en-US" sz="1494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Хемотрофы — энергоэффективные химические синтезаторы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Хемотрофы добывают энергию из химических реакций окисления веществ, таких как аммиак или сероводород. Эти бактерии важны для биогеохимических циклов, особенно в экстремальных условиях без доступа к свету.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фундаментальный процесс автотрофов
</a:t>
            </a:r>
            <a:endParaRPr lang="en-US" sz="1936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этапа 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состоит из световой фазы, где поглощается свет, и темновой, синтезирующей углеводы из CO2. Этот процесс обеспечивает органику для большинства живых организмов.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формирует кислородную атмосферу и являются источником энергии во всех экосистемах, поддерживая биологическую продуктивность планеты.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Хемосинтез: автотрофное питание вне света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проводят бактерии, окисляющие неорганические вещества для получения энергии в отсутствие света. Это позволяет им существовать в глубоководных и почвенных экосистемах.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хемосинтеза важна для круговорота азота и серы, обеспечивая устойчивость экосистем в экстремальных условиях и влияние на биогеохимические циклы.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Гетеротрофное питание: разнообразие и значение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грибы — активные потребители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не производят органику, а используют готовые вещества. Животные питаются растениями или другими животными, а грибы разлагают мертвую органику, поддерживая экосистемы.
</a:t>
            </a:r>
            <a:endParaRPr lang="en-US" sz="1389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 роль бактерий в питании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бактерий гетеротрофны, разлагая органические вещества и участвуя в почвенных процессах. Они формируют питательные цепочки и обеспечивают баланс веществ в природе.
</a:t>
            </a:r>
            <a:endParaRPr lang="en-US" sz="14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питания животных: классификация и особенности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Хищники активно охотятся на других животных, развивая острые органы чувств и ловкость для добычи пищи. Примеры: волки, ястребы.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Травоядные питаются растительной пищей, имеют приспособления для пережевывания жесткой растительности. Всеядные объединяют обе стратегии, используя широкий спектр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Сапротрофное питание у грибов и бактерий
</a:t>
            </a:r>
            <a:endParaRPr lang="en-US" sz="2529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главные разлагатели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выделяют ферменты, расщепляющие целлюлозу и лигнин, ускоряя разложение органических остатков. Они играют ключевую роль в круговороте веществ и образовании почвы.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Сапротрофные бактерии: невидимые экологические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разлагают сложные органические соединения до доступных форм, поддерживая плодородие и биохимические циклы в экосистемах.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специализация гетеротрофов: разнообразие влияния
</a:t>
            </a:r>
            <a:endParaRPr lang="en-US" sz="1695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хищников и травоядных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регулируют populations жертв и поддерживают баланс, а травоядные перерабатывают растительную биомассу, влияя на структуру растительности.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Детритофаги и экосистемная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Детритофаги разлагают мертвый материал, способствуя возвращению минералов в почву и поддержанию плодородия, усиливая биоразнообразие.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Паразитизм: питание за счет хозяина
</a:t>
            </a:r>
            <a:endParaRPr lang="en-US" sz="1934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питаются организмами хозяина, вызывая урон, но часто не убивая их. Примеры — бычий цепень у человека и малярийный плазмодий через комаров.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паразитов включают специализированные органы для прикрепления и усвоения пищи, а также сложные жизненные циклы, обеспечивающие выживание и распространение.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350" y="270000"/>
            <a:ext cx="64410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сапротрофного питания в экосистемах
</a:t>
            </a:r>
            <a:endParaRPr lang="en-US" sz="2278" dirty="0"/>
          </a:p>
        </p:txBody>
      </p:sp>
      <p:sp>
        <p:nvSpPr>
          <p:cNvPr id="7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860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получают энергию и питательные вещества, разлагая органический материал мёртвых организмов, что ускоряет процесс разложения. Такой способ питания характерен для грибов, бактерий и ряда животных, включая дождевых червей.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4225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активность способствует высвобождению минеральных элементов обратно в почву, поддерживая биогеохимические циклы и обеспечивая плодородие экосистем. Это служит основой для круговорота веществ в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Миксотрофные организмы: сочетание стратегий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зеленая — двойной способ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зеленая способна совершать фотосинтез при наличии света, используя хлорофилл. В условиях темноты она переключается на поглощение готовых органических веществ, демонстрируя адаптивную пластичность.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Плотоядные растения и восполнение азота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Венерина мухоловка и росянка захватывают насекомых для компенсации дефицита азота в почве. Такое питание дополняет фотосинтез и повышает выживаемость в бедных почвах.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преимущество миксотрофов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сочетать автотрофное и гетеротрофное питание расширяет экологическую нишу организмов. Миксотрофия позволяет выживать в переменчивых условиях и эффективно использовать доступные ресурсы.
</a:t>
            </a:r>
            <a:endParaRPr lang="en-US" sz="12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Фаготрофия — основной способ питания у большинства животных, обеспечивающий разнообразные пищевые связи и адаптации к экологии среды обитания.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многоклеточных животных пищеварительная система становится более сложной, включая ротовую полость, желудок и кишечник, отражая адаптацию к эффективному усвоению твердой пищи.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Фаготрофы захватывают твёрдые частицы пищи при помощи псевдоподий или специализированных органов ротового аппарата. Простейшие используют пищеварительные вакуоли для переваривания и усвоения пищи.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Фаготрофное питание: механизмы у простейших и животных
</a:t>
            </a:r>
            <a:endParaRPr lang="en-US" sz="18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281" y="1500373"/>
            <a:ext cx="499538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3862" y="1500373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Осмотрофное питание: особенности и примеры
</a:t>
            </a:r>
            <a:endParaRPr lang="en-US" sz="2321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растворенных веществ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Осмотрофы всасывают питательные вещества непосредственно через клеточную мембрану, используя диффузию и активный транспорт для эффективного питания.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осмотрофам относятся бактерии, дрожжи и плесневые грибы, а также некоторые одноклеточные организмы, приспособленные к такому способу питания.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питания важен для разложения и рекомбинации органических веществ в окружающей среде, обеспечивая пищевую базу для других организмов.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62" y="1119450"/>
            <a:ext cx="3175775" cy="307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 органических веществ, энергии и примеров организмов для трёх основных типов питания с указанием их экологической роли.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биологии питания организмов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автотрофного, гетеротрофного и миксотрофного питания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Миксотрофное питание обеспечивает гибкость, позволяя организму адаптироваться к изменяющимся условиям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добывания пищи у животных
</a:t>
            </a:r>
            <a:endParaRPr lang="en-US" sz="2778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охота и поиск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 орлы используют мобильность и острое восприятие для поиска и преследования добычи. Такая стратегия требует больших энергетических затрат, но обеспечивает высокую вероятность получения пищи.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Засадная охота и 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Леопарды применяют засаду и внезапную атаку, используя камуфляж и молниеносные реакции. Эта стратегия особенно эффективна в условиях ограниченного пространства и требует терпения.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 паразитизм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фильтруют микроорганизмы из воды, используя специальные структуры, а паразиты, например комары и пиявки, питаются за счет хозяина, имея специфические адаптации для захвата питательных веществ.
</a:t>
            </a:r>
            <a:endParaRPr lang="en-US" sz="13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Нетипичные типы питания у растений
</a:t>
            </a:r>
            <a:endParaRPr lang="en-US" sz="2699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Плотоядные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Венерина мухоловка и росянка дополняют фотосинтез ловлей насекомых для получения дополнительных питательных веществ, особенно азота. Это позволяет им выживать в бедных почвах.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 паразитизм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пример взаимовыгодного симбиоза грибов и корней растений, повышающего снабжение минералами. Растения-паразиты, как повилика и омела, извлекают питательные вещества напрямую из хозяина, снижая его жизнеспособность.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пищеварительных систем животных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системы у животных эволюционировали от простейших вакуолей у одноклеточных до сложных многокомпонентных органов у позвоночных. Это отражает усложнение способов усвоения пищи и адаптацию к рациону.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кишечнополостных появляется первичная полостная система, у червей развивается сквозной кишечник, а у высших животных формируется специализированный аппарат с различными отделами, обеспечивающий эффективную переваривание.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стратегий питания
</a:t>
            </a:r>
            <a:endParaRPr lang="en-US" sz="2682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в пищевых цепях
</a:t>
            </a:r>
            <a:pPr algn="l" indent="0" marL="0">
              <a:lnSpc>
                <a:spcPct val="115000"/>
              </a:lnSpc>
              <a:buNone/>
            </a:pPr>
            <a:r>
              <a:rPr lang="en-US" sz="1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питания формируют сложные пищевые цепи, где энергия передается от автотрофов к гетеротрофам через несколько уровней. Это обеспечивает разнообразие и баланс в природных сообществах.
</a:t>
            </a:r>
            <a:endParaRPr lang="en-US" sz="1541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устойчивости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Активности хищников, паразитов и сапротрофов способствуют стабилизации экосистем, регулируют численность видов и поддерживают круговорот веществ, что является фундаментом природного равновесия.
</a:t>
            </a:r>
            <a:endParaRPr lang="en-US" sz="15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питания как фундамент жизни на планете
</a:t>
            </a:r>
            <a:endParaRPr lang="en-US" sz="250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питания организует взаимодействия в биосфере, влияя на эволюцию и устойчивость живых сообществ. Понимание этих стратегий раскрывает закономерности природы и важность биологических связей для будущего.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2026-05-10T07:03:40Z</dcterms:created>
  <dcterms:modified xsi:type="dcterms:W3CDTF">2026-05-10T07:03:40Z</dcterms:modified>
</cp:coreProperties>
</file>