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25" y="729250"/>
            <a:ext cx="3750300" cy="407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характеристика хозяйства и географическое районирование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создаёт товары и услуги, а районирование показывает, чем отличаются территории России.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16925" y="256225"/>
            <a:ext cx="37503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545" y="0"/>
            <a:ext cx="48722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38775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заводов, ферм, дорог и городов определяется ресурсами, климатом, рельефом, водой и близостью рынков. В России огромные расстояния делают транспорт и связь ключевыми. Поэтому экономика развивается неравномерно: где-то доминирует сырьё, где-то производство и услуги.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38775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изучать хозяйство и районы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0" y="1091200"/>
            <a:ext cx="31263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Первичный сектор добывает природные ресурсы и производит сельскохозяйственное сырьё: нефть, газ, уголь, руды, рыбу, а также урожай и продукты первой переработки.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хозяйства страны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8200" y="2443546"/>
            <a:ext cx="42537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Вторичный сектор превращает сырьё в готовые товары на заводах и фабриках. Здесь работают предприятия металлургии, машиностроения, химической, лесной и пищевой промышленности.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0" y="3795900"/>
            <a:ext cx="57294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Третичный сектор обеспечивает услуги и движение ресурсов: транспорт, торговлю, связь, финансы, образование, медицину и туризм. Инфраструктура связывает все части хозяйства в единую систему.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750" y="1839926"/>
            <a:ext cx="4037700" cy="22147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8150" y="1366025"/>
            <a:ext cx="3752400" cy="316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Сектора различаются по тому, что именно они создают: ресурсы, готовые изделия или услуги. Соотношение секторов обычно показывает уровень развития территории.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доля услуг, тем чаще территория более развита: растут качество сервиса, торговля, транспорт и возможности для населения.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географии (структура хозяйства по секторам).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7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отрасли хозяйства и их функции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11919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Кузбасс: уголь и металлургические центры
</a:t>
            </a:r>
            <a:pPr algn="ctr" indent="0" marL="0">
              <a:lnSpc>
                <a:spcPct val="100000"/>
              </a:lnSpc>
              <a:buNone/>
            </a:pPr>
            <a:r>
              <a:rPr lang="en-US" sz="6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Кузбассе каменный уголь стал основой для добычи и дальнейшей переработки. Там промышленность связана с топливом и выпуском металлических материалов. На такой карте легко увидеть, как ресурс «притягивает» заводы и рабочих.
</a:t>
            </a:r>
            <a:endParaRPr lang="en-US" sz="1276" dirty="0"/>
          </a:p>
        </p:txBody>
      </p:sp>
      <p:sp>
        <p:nvSpPr>
          <p:cNvPr id="8" name="Text 2"/>
          <p:cNvSpPr txBox="1"/>
          <p:nvPr/>
        </p:nvSpPr>
        <p:spPr>
          <a:xfrm>
            <a:off x="350700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Сибирь: нефть и газ как двигатель отраслей
</a:t>
            </a:r>
            <a:pPr algn="ctr" indent="0" marL="0">
              <a:lnSpc>
                <a:spcPct val="100000"/>
              </a:lnSpc>
              <a:buNone/>
            </a:pPr>
            <a:r>
              <a:rPr lang="en-US" sz="6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Сибирь известна крупными запасами нефти и газа, поэтому здесь развиваются добыча и предприятия топливно-энергетического направления. От этих районов топливо поступает в другие регионы, обеспечивая заводы и транспорт энергией.
</a:t>
            </a:r>
            <a:endParaRPr lang="en-US" sz="1231" dirty="0"/>
          </a:p>
        </p:txBody>
      </p:sp>
      <p:sp>
        <p:nvSpPr>
          <p:cNvPr id="9" name="Text 3"/>
          <p:cNvSpPr txBox="1"/>
          <p:nvPr/>
        </p:nvSpPr>
        <p:spPr>
          <a:xfrm>
            <a:off x="582207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Норильск и Поволжье: разные руды и разные «связки» отраслей
</a:t>
            </a:r>
            <a:pPr algn="ctr" indent="0" marL="0">
              <a:lnSpc>
                <a:spcPct val="100000"/>
              </a:lnSpc>
              <a:buNone/>
            </a:pPr>
            <a:r>
              <a:rPr lang="en-US" sz="6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Норильск связан с медно-никелевыми рудами и выпуском продукции металлургии. Поволжье, напротив, чаще связывают с нефтяными ресурсами и нефтехимией. Так видно: один ресурс может определить «лицо» целого района.
</a:t>
            </a:r>
            <a:endParaRPr lang="en-US" sz="1214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ресурсы «подсказывают» место промышленности
</a:t>
            </a:r>
            <a:endParaRPr lang="en-US" sz="265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развитых регионах доля услуг растёт: людям нужны транспорт, торговля, образование и медицина.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секторов показывает специализацию территории и уровень её экономической зрелости.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Схема-сопоставление по типу структуры экономики; точные доли по регионам зависят от источника и не представлены.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хозяйства по секторам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990" y="1374081"/>
            <a:ext cx="243773" cy="2166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902" y="1364608"/>
            <a:ext cx="206179" cy="23563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30840" y="1384916"/>
            <a:ext cx="243773" cy="19501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9295" y="3578883"/>
            <a:ext cx="213008" cy="17040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87751" y="3561139"/>
            <a:ext cx="205896" cy="205896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размещения предприятий
</a:t>
            </a:r>
            <a:endParaRPr lang="en-US" sz="2800" dirty="0"/>
          </a:p>
        </p:txBody>
      </p:sp>
      <p:sp>
        <p:nvSpPr>
          <p:cNvPr id="13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724946" y="1364608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Сырьевой фактор
</a:t>
            </a:r>
            <a:pPr algn="l" indent="0" marL="0">
              <a:lnSpc>
                <a:spcPct val="100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Предприятия тяготеют к местам добычи: металлургии нужны руды, переработке — сырьё. Если ресурс рядом, проще и дешевле организовать производство.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3604061" y="1364608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Топливно-энергетический фактор
</a:t>
            </a:r>
            <a:pPr algn="l" indent="0" marL="0">
              <a:lnSpc>
                <a:spcPct val="100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есть топливо и энергия, удобнее строить «энергоёмкие» производства. Это снижает затраты на снабжение и работу оборудования.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442796" y="1364608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Транспортный фактор
</a:t>
            </a:r>
            <a:pPr algn="l" indent="0" marL="0">
              <a:lnSpc>
                <a:spcPct val="100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дорогами и узлами выгоднее доставлять сырьё и отправлять готовую продукцию. В России расстояния особенно усиливают значение перевозок.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1127340" y="3561150"/>
            <a:ext cx="3052874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Трудовой и потребительский фактор
</a:t>
            </a:r>
            <a:pPr algn="l" indent="0" marL="0">
              <a:lnSpc>
                <a:spcPct val="100000"/>
              </a:lnSpc>
              <a:buNone/>
            </a:pPr>
            <a:r>
              <a:rPr lang="en-US" sz="6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пищевой и лёгкой промышленности важны рабочие кадры и покупатели. Поэтому предприятия часто появляются в крупных городах и населённых районах.
</a:t>
            </a:r>
            <a:endParaRPr lang="en-US" sz="1395" dirty="0"/>
          </a:p>
        </p:txBody>
      </p:sp>
      <p:sp>
        <p:nvSpPr>
          <p:cNvPr id="18" name="Text 6"/>
          <p:cNvSpPr txBox="1"/>
          <p:nvPr/>
        </p:nvSpPr>
        <p:spPr>
          <a:xfrm>
            <a:off x="4972240" y="3561150"/>
            <a:ext cx="3052874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фактор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Вредные производства стараются не размещать в густонаселённых и природно уязвимых территориях. Ограничения помогают снижать риски для здоровья и природы.
</a:t>
            </a:r>
            <a:endParaRPr lang="en-US" sz="142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формируется специализация хозяйства района
</a:t>
            </a:r>
            <a:pPr algn="l" indent="0" marL="0">
              <a:lnSpc>
                <a:spcPct val="100000"/>
              </a:lnSpc>
              <a:buNone/>
            </a:pPr>
            <a:r>
              <a:rPr lang="en-US" sz="7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цепочка: ресурсы и условия → отрасли → предприятия → связи и кадры → закрепление специализации.
</a:t>
            </a:r>
            <a:endParaRPr lang="en-US" sz="2789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820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районирование — это деление территории на части, которые имеют общие признаки. Районы выделяют, чтобы лучше понимать различия природы и хозяйства.
</a:t>
            </a:r>
            <a:endParaRPr lang="en-US" sz="15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географическое районирование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310825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выделения используют несколько «подсказок»: особенности природы, состав населения, хозяйственную специализацию, транспортные связи и положение на карте.
</a:t>
            </a:r>
            <a:endParaRPr lang="en-US" sz="1500" dirty="0"/>
          </a:p>
        </p:txBody>
      </p:sp>
      <p:sp>
        <p:nvSpPr>
          <p:cNvPr id="9" name="Text 4"/>
          <p:cNvSpPr txBox="1"/>
          <p:nvPr/>
        </p:nvSpPr>
        <p:spPr>
          <a:xfrm>
            <a:off x="630345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районы помогают сравнивать территории между собой, объяснять причины успеха одних регионов и, наоборот, сильную связь других с сельским хозяйством или перевозками.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2490" y="1124025"/>
            <a:ext cx="3851520" cy="2124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344575"/>
            <a:ext cx="520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подходы выделяют разные «срезы» территории. Одна и та же область может относиться сразу к нескольким типам районов.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по разным признакам помогает увидеть, как территория устроена: природно, экономически и исторически одновременно. 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по географии (подходы к классификации районов).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географических районов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23" y="0"/>
            <a:ext cx="513345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24425" y="1945851"/>
            <a:ext cx="35862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Центральный район: услуги и промышленный центр
</a:t>
            </a:r>
            <a:pPr algn="l" indent="0" marL="0">
              <a:lnSpc>
                <a:spcPct val="100000"/>
              </a:lnSpc>
              <a:buNone/>
            </a:pPr>
            <a:r>
              <a:rPr lang="en-US" sz="4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Центральный район отличается высокой плотностью населения и развитой городской средой. Здесь сосредоточены предприятия разных отраслей, а также сфера услуг — от торговли до образования и финансов.
</a:t>
            </a:r>
            <a:endParaRPr lang="en-US" sz="1373" dirty="0"/>
          </a:p>
        </p:txBody>
      </p:sp>
      <p:sp>
        <p:nvSpPr>
          <p:cNvPr id="6" name="Text 1"/>
          <p:cNvSpPr txBox="1"/>
          <p:nvPr/>
        </p:nvSpPr>
        <p:spPr>
          <a:xfrm>
            <a:off x="5213000" y="311075"/>
            <a:ext cx="35979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районы России и их особенности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460225" y="468530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5224425" y="3445835"/>
            <a:ext cx="35862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 и сырьевые регионы
</a:t>
            </a:r>
            <a:pPr algn="l" indent="0" marL="0">
              <a:lnSpc>
                <a:spcPct val="100000"/>
              </a:lnSpc>
              <a:buNone/>
            </a:pPr>
            <a:r>
              <a:rPr lang="en-US" sz="4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 известен металлургией и машиностроением, потому что опирается на прочную промышленную базу. Западная Сибирь специализируется на добыче нефти и газа, а Поволжье сочетает нефтехимию, машиностроение и сельское хозяйство.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показатели показывают, что у Центрального ведущую роль играют услуги, у Урала — металлургия и машиностроение, а у Западной Сибири — добыча топлива и переработка.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«пики» по отраслям объясняются сочетанием ресурсов, численности населения, истории развития предприятий и транспортно-географического положения.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условные (для учебного сравнения). Отражают учебную интерпретацию специализации: Центральный, Урал, Западная Сибирь, Поволжье.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специализации разных районов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277" y="1813209"/>
            <a:ext cx="291463" cy="2331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8627" y="1813209"/>
            <a:ext cx="291463" cy="23317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26977" y="1800255"/>
            <a:ext cx="291463" cy="25907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2751" y="3577472"/>
            <a:ext cx="246514" cy="28173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13493" y="3577472"/>
            <a:ext cx="281731" cy="281731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Хозяйственные связи между районами
</a:t>
            </a:r>
            <a:endParaRPr lang="en-US" sz="2800" dirty="0"/>
          </a:p>
        </p:txBody>
      </p:sp>
      <p:sp>
        <p:nvSpPr>
          <p:cNvPr id="13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1218575" y="1643248"/>
            <a:ext cx="1755264" cy="14732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коридоры
</a:t>
            </a:r>
            <a:pPr algn="l" indent="0" marL="0">
              <a:lnSpc>
                <a:spcPct val="100000"/>
              </a:lnSpc>
              <a:buNone/>
            </a:pPr>
            <a:r>
              <a:rPr lang="en-US" sz="8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Товары перемещаются по железным дорогам, автомобильным трассам, а также по морским и речным путям. Это важно для дальних расстояний: перевозка связывает добывающие районы с потребляющими.
</a:t>
            </a:r>
            <a:endParaRPr lang="en-US" sz="1321" dirty="0"/>
          </a:p>
        </p:txBody>
      </p:sp>
      <p:sp>
        <p:nvSpPr>
          <p:cNvPr id="15" name="Text 3"/>
          <p:cNvSpPr txBox="1"/>
          <p:nvPr/>
        </p:nvSpPr>
        <p:spPr>
          <a:xfrm>
            <a:off x="4136930" y="1643248"/>
            <a:ext cx="1755264" cy="14732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топливом и сырьём
</a:t>
            </a:r>
            <a:pPr algn="l" indent="0" marL="0">
              <a:lnSpc>
                <a:spcPct val="100000"/>
              </a:lnSpc>
              <a:buNone/>
            </a:pPr>
            <a:r>
              <a:rPr lang="en-US" sz="8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Добывающие территории поставляют нефть, газ, уголь, руды и лес. Эти материалы затем становятся основой для переработки, производства материалов и полуфабрикатов в других регионах.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7055285" y="1643248"/>
            <a:ext cx="1755264" cy="14732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Промышленная кооперация
</a:t>
            </a:r>
            <a:pPr algn="l" indent="0" marL="0">
              <a:lnSpc>
                <a:spcPct val="100000"/>
              </a:lnSpc>
              <a:buNone/>
            </a:pPr>
            <a:r>
              <a:rPr lang="en-US" sz="8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Индустриальные районы выпускают машины, химическую продукцию и товары для повседневного спроса. Для этого им нужны сырьё и комплектующие, которые поступают из разных частей страны.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1218575" y="3431791"/>
            <a:ext cx="1755264" cy="14732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Поставка продовольствия
</a:t>
            </a:r>
            <a:pPr algn="l" indent="0" marL="0">
              <a:lnSpc>
                <a:spcPct val="100000"/>
              </a:lnSpc>
              <a:buNone/>
            </a:pPr>
            <a:r>
              <a:rPr lang="en-US" sz="7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Сельскохозяйственные районы обеспечивают другие территории хлебом, овощами и сырьём для пищевой промышленности. Пищевые продукты доходят до городов быстрее, когда налажены регулярные перевозки и хранение.
</a:t>
            </a:r>
            <a:endParaRPr lang="en-US" sz="1257" dirty="0"/>
          </a:p>
        </p:txBody>
      </p:sp>
      <p:sp>
        <p:nvSpPr>
          <p:cNvPr id="18" name="Text 6"/>
          <p:cNvSpPr txBox="1"/>
          <p:nvPr/>
        </p:nvSpPr>
        <p:spPr>
          <a:xfrm>
            <a:off x="4136930" y="3431791"/>
            <a:ext cx="1755264" cy="14732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Услуги и финансовая поддержка
</a:t>
            </a:r>
            <a:pPr algn="l" indent="0" marL="0">
              <a:lnSpc>
                <a:spcPct val="100000"/>
              </a:lnSpc>
              <a:buNone/>
            </a:pPr>
            <a:r>
              <a:rPr lang="en-US" sz="8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Связь, торговля и финансы обслуживают цепочки поставок между районами. Благодаря этому предприятия получают заказы, а население — товары и сервисы, необходимые в повседневной жизни.
</a:t>
            </a:r>
            <a:endParaRPr lang="en-US" sz="117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товара от сырья до покупателя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этапов: от производства ресурсов до продажи и потребления.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97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собирают предприятия разных отраслей и поддерживающие структуры: научные организации, банки, университеты, торговые центры. Здесь сходятся и транспортные маршруты, поэтому город становится узлом обмена.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как центры хозяйства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1394950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Москва, Санкт-Петербург, Екатеринбург, Новосибирск и Казань выполняют управленческие и промышленно-транспортные функции, а также культурные роли. Это усиливает приток людей и ресурсов из соседних территорий.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382395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центры ускоряют развитие окружающих районов, потому что там проще найти работу и получить услуги. Одновременно налаживаются перевозки сырья, материалов и готовой продукции.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278048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городе расширяются производства и сервис, растёт спрос на квалифицированные кадры. В ответ появляются новые рабочие места, учебные программы и проекты, которые поддерживают экономическую активность региона.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учебной логике железные дороги особенно подходят для массовых перевозок на большие расстояния. Трубопроводы обеспечивают регулярную доставку нефти и газа, а автомобили связывают населённые пункты внутри регионов.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транспорта дополняют друг друга: один удобен для больших объёмов, другой — для доставки «последней мили». Поэтому хозяйство работает как единая сеть.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показатели для учебного сравнения по значимости в перевозках разных грузов (без привязки к конкретному году).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 его роль в хозяйстве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2" y="1598227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России характерна неравномерность развития регионов: одни районы сильнее зависят от добычи сырья и изменения спроса. Другие опираются на промышленность и услуги, поэтому реагируют по-разному.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хозяйственного развития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4765129" y="1598227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промышленности тоже влияют на развитие: ухудшение состояния воздуха и воды повышает расходы на охрану природы. В результате требуется модернизация и внедрение более чистых технологий.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2" y="3048302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Распространённая проблема — износ дорог и оборудования. Когда транспорт медленнее и дороже, растут затраты предприятий, а качество продукции и обслуживания может снижаться, особенно в удалённых территориях.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765129" y="3048302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Справляться с трудностями помогает комплекс решений: модернизация предприятий, развитие инфраструктуры, бережное использование ресурсов и охрана природы. Тогда район становится устойчивее к внешним изменениям.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6834" y="0"/>
            <a:ext cx="359643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22574" y="1649799"/>
            <a:ext cx="49671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стоит за продуктами и бытовыми вещами
</a:t>
            </a:r>
            <a:pPr algn="l" indent="0" marL="0">
              <a:lnSpc>
                <a:spcPct val="100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Продукты в магазине связаны с работой сельского хозяйства, пищевой промышленности и складов. Например, хлеб формируется из цепочки «поле — переработка — поставки», а не появляется сразу из одного места.
</a:t>
            </a:r>
            <a:endParaRPr lang="en-US" sz="1591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49836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хозяйства в повседневной жизни школьника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22574" y="3136907"/>
            <a:ext cx="49671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и связь: сервис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Электричество дома и школьный автобус зависят от транспорта и энергетических систем, а мобильная связь — от инфраструктуры связи. Одежда и учебные принадлежности поступают от разных производств и районов, поэтому их путь тоже географический.
</a:t>
            </a:r>
            <a:endParaRPr lang="en-US" sz="159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750" y="1756797"/>
            <a:ext cx="4037700" cy="23810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8150" y="1366025"/>
            <a:ext cx="3752400" cy="316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успеха обычно работают вместе: одно преимущество усиливает другое, поэтому устойчивый район развивается разносторонне, а не только за счёт одной отрасли.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района чаще обеспечивается несколькими факторами одновременно: ресурсы, связи, люди и спрос создают устойчивую «опору» для предприятий и сервисов.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обобщения по теме географического районирования и размещения хозяйства.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7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район успешным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4700" y="570000"/>
            <a:ext cx="63072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хозяйство и районирование связаны между собой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страны формируется под влиянием природы, ресурсов, населения, транспорта и истории. Географическое районирование помогает увидеть специализацию территорий, сравнить их и понять взаимосвязь районов.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2026-05-11T21:41:40Z</dcterms:created>
  <dcterms:modified xsi:type="dcterms:W3CDTF">2026-05-11T21:41:40Z</dcterms:modified>
</cp:coreProperties>
</file>