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«Ещё раз, ещё раз»: стихотворение о памяти, повторе и внутреннем напряжении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любви, которая не заканчивается после разлуки.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поэтика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создала поэзию предельной эмоциональной силы, где любовь, память и внутренний конфликт звучат как судьба. Стихотворение «Ещё раз, ещё раз» показывает, как личное чувство превращается в глубокий лирический опыт эпохи модернизма.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любовной лирике Цветаевой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разлуки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Цветаевой разлука редко выглядит завершением истории: она оставляет после себя внутренний отклик, который продолжает жить в сознании и речи лирической героини.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обобщённое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переживание не замыкается в бытовой истории. Оно приобретает обобщённый смысл и становится моделью человеческой привязанности, которой трудно согласиться на забвение.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пережитому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развивает характерный для поэтессы мотив возвращения к уже случившемуся чувству. Прошлое здесь не отдаляется, а снова входит в настоящее через память и интонацию.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любовь не как красивый эпизод, а как сложное состояние души. Именно поэтому стихотворение воспринимается как точное наблюдение за внутренней жизнью человека.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героиня: голос на границе чувства и памяти
</a:t>
            </a:r>
            <a:endParaRPr lang="en-US" sz="248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из предела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говорит так, будто находится на грани между попыткой удержать чувство и пониманием его утраты. Эта граница делает её речь особенно напряжённой и откровенной.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и настойчивость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интонации соединяются слабость и внутренняя сила: героиня не скрывает боли, но и не отказывается от желания снова приблизиться к прошлому переживанию.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слова звучат как болезненное признание: память не просто сохраняет событие, а владеет сознанием, заставляя вновь и вновь возвращаться к тому, что уже ушло.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визуальный образ рукописного письма, тетрадного листа или портрета Цветаевой подчёркивает личностную, почти исповедальную природу этого лирического голоса.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повтора в заглавии и в организации текста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«ещё раз» сразу задаёт напряжение: она звучит как эмоциональный импульс, который не даёт переживанию замкнуться и требует нового возврата к уже прожитому.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без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показывает, что память не умеет ставить окончательную точку. Она снова открывает чувство, делая его не прошлым, а внутренне настоящим.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одновременно выражает просьбу о возвращении и зависимость от пережитого. В ней слышно желание повторить не действие, а само состояние близости.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заглавии становится не только смысловой, но и композиционной опорой. Он создаёт ощущение замкнутого круга, в котором мысль возвращается к одному и тому же.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логика текста: от импульса повторения к сохранению чувства в памяти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чувства в стихотворении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вне воли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показана как сила, которая не подчиняется разуму и волевому решению. Она продолжает существовать даже тогда, когда внешняя история отношений уже завершилась.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без завершения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Расставание не воспринимается как окончательный разрыв. Оно остаётся незавершённым процессом, в котором прошлое продолжает влиять на внутреннее состояние героини.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стихотворении — не просто воспоминание, а способ сохранить живую связь с человеком и переживанием, которые уже ушли из настоящего времени.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привязанность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одному и тому же чувству становится формой психологической зависимости. В этой точке боль, надежда и верность существуют одновременно.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одиночный образ, а систему взаимосвязанных мотивов, где каждый усиливает общий психологический эффект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создаётся сочетанием любви и памяти; повтор организует речь, а утрата и надежда поддерживают внутреннее напряжение.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мотивы стихотворения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мотивов по литературному анализу стихотворения Марины Цветаевой «Ещё раз, ещё раз»
</a:t>
            </a:r>
            <a:endParaRPr lang="en-US" sz="7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система: круг, возвращение, движение внутрь себя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воспоминание не отдаляет пережитое, а возвращает его в настоящее. Прошлое начинает восприниматься как живая часть внутреннего опыта героини.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повторяемости создают впечатление, что чувство движется по кругу. Оно не идёт вперёд, а снова возвращается к одной и той же эмоциональной точке.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Душевная 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передаёт состояние внутреннего замыкания, когда человек не может выйти за пределы собственной боли и снова переживает её в памяти.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и замкнутые формы в восприятии помогают почувствовать: любая попытка вспомнить открывает прежнее чувство и делает его эмоционально реальным.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13665"/>
            <a:ext cx="4775700" cy="218157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усиливают эмоциональную напряжённость и смысл повтора.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совместно: они не украшают текст, а точно передают состояние внутренней борьбы и невозможности отпустить прошлое.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стихотворения М. Цветаевой «Ещё раз, ещё раз»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интонация лирического монолога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не с объяснения, а с эмоционального толчка: героиня как будто сразу входит в разговор с памятью. Такой старт задаёт напряжённый, почти исповедальный тон.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первым порывом следует внутреннее сопротивление: чувство не отпускает, но и не позволяет говорить спокойно. В тексте возникает движение к прошлому, которое снова втягивает говорящую в переживание.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проходит путь от просьбы к утверждению и далее к горькому самопониманию. Эта смена делает речь живой, потому что мысль формируется прямо в момент эмоционального напряжения.
</a:t>
            </a:r>
            <a:endParaRPr lang="en-US" sz="965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повторы замыкают высказывание в круг. Лирический монолог не приходит к окончательному выводу, а снова возвращается к той же душевной ситуации, усиливая ощущение незавершённости.
</a:t>
            </a:r>
            <a:endParaRPr lang="en-US" sz="9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ритм как отражение взволнованной речи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синтаксические отрезки передают сбивчивость эмоциональной речи. Мысль не разворачивается плавно, а возникает рывками, словно героиня успевает назвать только самое важное.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конструкций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создают впечатление нарастающего напряжения и внутренней зацикленности. Речь словно возвращается к одной точке, потому что именно она не даёт переживанию завершиться.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разрывы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паузы и обрывистость усиливают чувство неустойчивости. Они показывают, что эмоция опережает логическое оформление и заставляет слово звучать как непосредственное признание.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выделяет слова, связанные с памятью, утратой и возвращением. Благодаря этому стихотворение воспринимается как сжатый, но предельно насыщенный монолог, в котором каждое слово эмоционально весомо.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подчёркивает, что развитие строится не как сюжет, а как последовательность внутренних состояний лирической героини.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напряжения приходится на момент конфликта, после чего чувство не исчезает, а переходит в устойчивую память.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композиции и эмоционального движения стихотворения Марины Цветаевой «Ещё раз, ещё раз».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возвращения в лирике Цветаевой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как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стихотворении означает не только действие, но и внутренний закон чувства. Оно показывает, что прошлое не закрыто и продолжает жить в сознании лирической героини.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круга и замкнутой траектории помогают передать повторяемость переживания. Чувство не идёт вперёд линейно, а снова и снова приходит к той же точке боли и памяти.
</a:t>
            </a:r>
            <a:endParaRPr lang="en-US" sz="1159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указывает на движение к уже пережитому, а не к новому опыту. Так возникает ощущение, что героиня не уходит от прошлого, а неизбежно к нему возвращается.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 и письмо усиливают мотив восстановления утраченной связи. Они создают визуальный образ контакта с прошлым, который кажется близким, но остаётся недостижимым окончательно.
</a:t>
            </a:r>
            <a:endParaRPr lang="en-US" sz="10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поэтикой Серебряного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сосредоточен на внутреннем состоянии личности, а не на внешнем событии. Именно это делает его характерным для модернистской лирики начала XX века, где важнее переживание, чем сюжет.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этого периода стремится к особой звуковой организации. У Цветаевой она выражается в ритмической напряжённости, интонационной резкости и ощущении внутренней мелодии, рождающейся из чувства.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Серебряного века типична насыщенная, ёмкая образность, в которой одно слово или мотив несут несколько смыслов. В стихотворении это особенно заметно в мотиве повторения и возвращения.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предельный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поэтике Серебряного века любовь понимается как событие, меняющее личность. В стихотворении она не украшает жизнь, а обостряет память, боль и способность к духовному самоанализу.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анализа стихотворения на уроке литературы
</a:t>
            </a:r>
            <a:endParaRPr lang="en-US" sz="239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 основные уровни анализа и связать наблюдения в единое толкование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параметры сходятся к одной идее: повтор не ослабляет переживание, а делает его глубже и психологически убедительнее.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Марины Цветаевой «Ещё раз, ещё раз»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понятным старшеклассникам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соотнести с ситуациями, когда переживание не удаётся сразу отпустить: незаконченный разговор, неловкая пауза, память о важном человеке. В этом его непосредственная жизненная узнаваемость.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показывает эмоцию без упрощения и красивых украшений. Любовь здесь сложна, противоречива и иногда болезненна, поэтому стихотворение воспринимается как психологически правдивое.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напряжённая речь звучит близко сегодняшнему читателю. Она напоминает внутренний монолог, в котором человек пытается разобраться в себе, а не просто рассказать историю.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память не всегда освобождает, но часто делает переживание глубже. Для старшеклассников это важный вывод о природе чувств и личной ответственности за них.
</a:t>
            </a:r>
            <a:endParaRPr lang="en-US" sz="9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помогает увидеть, как повтор становится ключом к смыслу и эмоции текста.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стихотворения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взаимосвязанных плана — любовь, память и повтор — показывают, что внутреннее возвращение к прошлому не завершает переживание, а удерживает его в настоящем.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смысла сходятся в одном выводе: повтор делает чувство глубже, а память сохраняет его живым.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интерпретация стихотворения Марины Цветаевой «Ещё раз, ещё раз».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стихотворение как формула неразрешённого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«Ещё раз, ещё раз» — это предельно сжатое высказывание о любви, которую нельзя просто оставить в прошлом. Повтор, ритм и интонация превращают личное переживание в точную формулу памяти и внутренней верности.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2026-05-27T11:56:08Z</dcterms:created>
  <dcterms:modified xsi:type="dcterms:W3CDTF">2026-05-27T11:56:08Z</dcterms:modified>
</cp:coreProperties>
</file>