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тернии к звёздам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мечте начинается с труда, смелости и терпения.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«через тернии к звёздам» напоминает: большие цели не достигаются сразу. Сначала бывают пробы, ошибки и ожидание, а потом — радость от настоящего успеха.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трудности ведут к цели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Тернии — это не только колючки в поле, но и любые преграды на пути: трудная задача, неудачная попытка или страх ошибиться перед классом.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школьника терниями могут стать длинное упражнение, запутанное правило или забытая дома тетрадь. Они мешают, но не отменяют движение вперёд.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препятствие преодолено, победа кажется особенно яркой. Именно поэтому трудный путь часто запоминается сильнее, чем лёгкий успех.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«тернии»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взгляд в небо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издавна смотрели вверх и хотели понять, что скрыто за облаками. Сначала они поднимались на воздушных шарах и учились не бояться высоты.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движение к звёздам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самолёты и ракеты. Так мечта о далёком небе стала делом науки, смелости и упорной работы многих людей.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мечта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ракеты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ракеты были простыми и часто летали неудачно. Учёные проверяли, как сделать полёт устойчивым и управляемым.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появились более надёжные двигатели, корпуса и приборы. Каждая деталь требовала проверки и улучшения.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полёту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стала безопаснее, специалисты начали готовить корабль для космонавта. Это был большой и очень ответственный шаг.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космосу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длился первый полёт человека в космос, который открыл новую эпоху для всей планеты.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Роскосмос; исторические данные о полёте Ю. А. Гагарина 12 апреля 1961 года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короткий полёт стал огромным событием: он показал, что мечта о космосе стала реальностью.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 с первого раза, это не конец пути. Ошибка подсказывает, что именно нужно изменить и проверить ещё раз.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и технике неудачные попытки помогают находить слабые места. После исправлений ракеты и приборы становятся надёжнее.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промашка может стать полезным уроком. Главное — не обижаться на ошибку, а использовать её как подсказку.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неудачи помогают двигаться вперёд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космическая команда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проверяют каждый винтик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ракета готовится к старту, инженеры смотрят на неё особенно внимательно. Они проверяют детали, соединения и системы управления. Благодаря их труду полёт становится более безопасным и спокойным для всей команды.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следят за здоровьем космонавта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полётом и во время подготовки врачи наблюдают за самочувствием космонавта. Им важно, чтобы человек был сильным, выносливым и готовым к трудной работе. Без такого внимания в космос отправляться нельзя.
</a:t>
            </a:r>
            <a:endParaRPr lang="en-US" sz="99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программисты помогают полёту
</a:t>
            </a:r>
            <a:pPr algn="l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придумывают новые решения, а программисты помогают технике работать точно и без ошибок. Их задачи не видны зрителю, но без них ракета не взлетит. Команда здесь трудится как один большой механизм.
</a:t>
            </a:r>
            <a:endParaRPr lang="en-US" sz="9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мечта превращается в результат: от первого шага до поддержки команды.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читает медленно и путает слова, но ежедневная практика помогает. Постепенно буквы складываются в понятные предложения, а чтение становится увереннее и даже немного веселее.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любит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не становится сильным за один день. Регулярные тренировки делают движения точнее, а мышцы — крепче. Упорство превращает обычную попытку в заметный результат.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ведут к открытию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пробует снова и снова, чтобы проверить свою идею. Неудачный опыт тоже полезен: он показывает, что нужно изменить. Так шаг за шагом рождается новое открытие.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ближе, чем кажется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останавливаться после первой трудности, путь становится короче. Каждый маленький шаг приближает к цели. А ещё приятно видеть, как вчерашнее «не могу» превращается в сегодняшнее «получается».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упорство помогает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Спутник, который помогает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работают спутники, и мы часто не замечаем их труд. Они помогают связи, навигации и передаче данных. Благодаря им телефон, карта и телевизионный сигнал становятся частью привычной жизни.
</a:t>
            </a:r>
            <a:endParaRPr lang="en-US" sz="983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на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нашей планеты из космоса показывают леса, моря, города и ледники. По ним учёные следят за изменениями природы, а школьники могут увидеть, какой большой и красивой является Земля.
</a:t>
            </a:r>
            <a:endParaRPr lang="en-US" sz="1062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 приходит из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узнать, будет ли дождь или солнце, люди используют данные наблюдений с орбиты. Спутники видят облака, бури и движение воздуха. Это помогает заранее предупреждать о непогоде и планировать день.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 пользе космоса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Космонавты питаются специальной едой в упаковках и тюбиках, потому что в невесомости обычная тарелка была бы не очень удобной. Каждый кусочек и каждый глоток воды там особенно ценны.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в космосе, нужно заранее тренироваться. Космонавты учатся переносить перегрузки, быстро действовать по инструкции и уверенно двигаться в скафандре, где даже простое движение требует внимания.
</a:t>
            </a:r>
            <a:endParaRPr lang="en-US" sz="1098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на орбите нельзя просто лечь в кровать. Космонавты закрепляются в спальном месте, чтобы не уплывать в сторону, ведь невесомость делает сон совсем необычным, почти как сон в облаке.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дела становятся задачей с секретом. Завязать шнурок, взять предмет или закрыть контейнер в невесомости труднее, чем на Земле, поэтому космонавтам нужна точность и спокойствие.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космонавты на орбите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ошибся в правиле или примере, он видит, что нужно повторить. Исправление помогает запомнить материал лучше, чем сразу удачный ответ без усилий.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ошибки делают человека опытнее и спокойнее. С каждой исправленной задачей растёт уверенность: теперь понятно, что делать дальше и как не повторить прежнюю промашку.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ошибка — это подсказка, а не поражение. Когда испытание проходит неудачно, инженеры ищут причину и меняют детали, чтобы следующая попытка была надёжнее.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полезны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людей, открывших дорогу к звёздам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Циолковский и мечта, ставшая расчётом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Циолковский не просто мечтал о космосе, а научно объяснял, как туда можно попасть. Он изучал движение ракет и показал, что полёт в космос возможен не в сказке, а в реальности.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и первые ракеты-носители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руководил созданием ракет, которые смогли поднять корабль к звёздам. За этим стояли годы работы, испытаний и исправлений. Его труд помог сделать полёты человека в космос настоящим делом техники.
</a:t>
            </a:r>
            <a:endParaRPr lang="en-US" sz="91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— первый шаг человека в 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3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первым из людей увидел Землю из космоса. Его полёт длился 108 минут и стал событием, которое запомнил весь мир. Это был результат подготовки, смелости и общей работы многих специалистов.
</a:t>
            </a:r>
            <a:endParaRPr lang="en-US" sz="8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мечта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хочет научиться читать выразительно, решать трудные задачи или сыграть мелодию без ошибок. С этого начинается любой путь.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непонятные правила, медленный счёт или неловкие пальцы. Здесь легко расстроиться, но именно так начинается настоящее обучение.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Приходят маленькие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повторений получается сначала одно слово, потом задача, потом целая песня. Каждый шаг показывает: движение вперёд уже началось.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становится близкой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усилия складываются вместе, приходит уверенность. То, что раньше казалось очень далёким, вдруг оказывается по силам и радует по-настоящему.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похоже на школьную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сдаться на трудном пути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человек идёт от большой цели к результату маленькими, понятными шагами.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Выучил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стихотворение уже не путается в голове, а звучит красиво и уверенно. Это маленькая, но очень важная победа, которая тренирует память и внимание.
</a:t>
            </a:r>
            <a:endParaRPr lang="en-US" sz="137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Решил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 наконец поддался, это значит, что старание не пропало зря. Решённая задача приносит радость и показывает, что сложное можно осилить шаг за шагом.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побоялся ответить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ответ у доски — это тоже успех. Даже если голос сначала дрогнул, человек сделал важный шаг вперёд и стал чуть увереннее в себе.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 другому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товарищу — значит сделать день лучше не только ему, но и себе. Добрый поступок укрепляет дружбу и показывает, что победы бывают не только личными.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не означает отсутствие страха. Это умение сделать первый шаг, когда внутри немного тревожно, но цель важна и хочется попробовать.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 может быть неловкой, как завязанный не с первого раза шнурок. Зато именно она открывает дорогу к опыту, а потом и к настоящему успеху.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начинается с попытки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не отменяют мечту, а проверяют, насколько она важна. Если цель действительно нужна, человек учится терпению и продолжает двигаться дальше.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усилие приближает результат. Даже маленький шаг — это уже движение вперёд, а не просто ожидание чуда.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понять, что нужно исправить. После них знания становятся прочнее, а действия — увереннее и точнее.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путь к звёздам начинается не с громких слов, а с труда, настойчивости и веры в себя, шаг за шагом.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пути к звёздам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терний — к своей звезде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цели достигаются не сразу, а через труд, ошибки и новые попытки. Если не сдаваться, то даже самая далёкая звезда становится ближе.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2026-05-21T07:25:36Z</dcterms:created>
  <dcterms:modified xsi:type="dcterms:W3CDTF">2026-05-21T07:25:36Z</dcterms:modified>
</cp:coreProperties>
</file>