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Talking about opinions: как выражать мнение на английском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своё мнение, соглашаться и вежливо спорить по-английски.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высказывать мнение на английском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нужно почти в каждом школьном разговоре: о книге, фильме, еде, уроке или хобби. В 6 классе важно уметь сказать свою точку зрения, добавить простую причину и спокойно отреагировать на ответ собеседника, особенно в паре и мини-диалоге.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Fact or opinion? Что можно проверить, а что является взглядом человека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22481" y="2265900"/>
            <a:ext cx="1569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fact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можно проверить по учебнику, словарю, календарю или другому источнику. Например, London is the capital of the UK и A day has 24 hours — это точные сведения, не зависящие от личного вкуса.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668" y="2269070"/>
            <a:ext cx="1572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opinion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отражает личный взгляд человека и может отличаться у разных людей. Фразы London is beautiful или English is the easiest school subject показывают оценку, а не проверяемую информацию.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2059" y="2269070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мнения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мнение часто вводят словами I think, I feel, I believe, in my opinion. Они помогают слушателю сразу понять, что говорящий делится своим взглядом, а не сообщает факт.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75630" y="2271608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шестиклассника полезно различать факт и мнение, чтобы отвечать точнее и не путать личную оценку с проверяемой информацией. Это делает устный ответ более понятным и грамотным.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407067"/>
            <a:ext cx="3856200" cy="183736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выражения мнения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готовые фразы помогают говорить по-английски без длинных сложных предложений.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полезные конструкции короткие и готовые к употреблению. Они позволяют выразить мнение, не строя длинное предложение и не теряя смысл.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школьный словарь и речевые клише по теме opinions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ученики 6 класса используют opinions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темы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мнение нужно при разговоре о любимом предмете, домашнем задании, кружке или школьном проекте. Такие темы знакомы каждому ученику, поэтому отвечать по ним проще и естественнее.
</a:t>
            </a:r>
            <a:endParaRPr lang="en-US" sz="1124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интересы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Opinions подходят для разговоров о еде, играх, музыке, погоде, домашних питомцах и свободном времени. Это помогает говорить на близкие и понятные темы, не выходя за рамки школьного опыта.
</a:t>
            </a:r>
            <a:endParaRPr lang="en-US" sz="1204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диалоге ученики сравнивают ответы, задают вопросы и коротко комментируют мнение друга. Обычно достаточно одной-двух фраз, чтобы поддержать разговор и показать участие.
</a:t>
            </a:r>
            <a:endParaRPr lang="en-US" sz="1238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мнение часто звучит в мини-ответе из трёх-четырёх фраз. Такой формат удобен для обсуждения картинки, простого задания или личного выбора.
</a:t>
            </a:r>
            <a:endParaRPr lang="en-US" sz="124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короткое высказывание мнения на английском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 устного ответа в 6 классе.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мнение и слабое мнение в учебном диалоге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21652" y="1871475"/>
            <a:ext cx="26772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ответ лучше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одно простое because или небольшой пример из класса делает высказывание яснее. Для 6 класса достаточно знакомой лексики и короткой, логичной фразы.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240891" y="1871475"/>
            <a:ext cx="26772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короткий ответ, например It is good. Cool. Nice., не показывает, почему ученик так думает. Собеседнику трудно понять, что именно нравится и чем это можно подтвердить.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0125" y="1871450"/>
            <a:ext cx="26772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мнение не ограничивается оценкой, а объясняет её. Например: I like English because I can read songs and simple stories. Здесь есть и позиция, и понятная причина.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фразы мнения встречаются чаще всего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шестиклассники чаще выбирают самые простые и привычные формулы, потому что их легче вспомнить в паре и в коротком ответе.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короткие конструкции без сложной грамматики. Это показывает, что в устной речи важнее скорость и ясность, чем длинная фраза.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речевых клише по теме opinions для 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несогласие в английском языке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770850" y="1802725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признай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несогласие начинается с уважения к собеседнику. Фраза I see your point, but… показывает, что ученик услышал мнение другого человека, а затем аккуратно предлагает свою позицию.
</a:t>
            </a:r>
            <a:endParaRPr lang="en-US" sz="1150" dirty="0"/>
          </a:p>
        </p:txBody>
      </p:sp>
      <p:sp>
        <p:nvSpPr>
          <p:cNvPr id="10" name="Text 3"/>
          <p:cNvSpPr txBox="1"/>
          <p:nvPr/>
        </p:nvSpPr>
        <p:spPr>
          <a:xfrm>
            <a:off x="770850" y="2703349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 мягкие 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короткие модели I’m not sure about that, I disagree because… и I think differently. Они звучат спокойно и помогают не переходить на резкий тон.
</a:t>
            </a:r>
            <a:endParaRPr lang="en-US" sz="1150" dirty="0"/>
          </a:p>
        </p:txBody>
      </p:sp>
      <p:sp>
        <p:nvSpPr>
          <p:cNvPr id="11" name="Text 4"/>
          <p:cNvSpPr txBox="1"/>
          <p:nvPr/>
        </p:nvSpPr>
        <p:spPr>
          <a:xfrm>
            <a:off x="770850" y="3597750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 грубых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You are wrong не подходят для школьного общения, потому что звучат слишком жёстко. Лучше спорить спокойно и объяснять своё мнение простыми словами.
</a:t>
            </a:r>
            <a:endParaRPr lang="en-US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и частичное согласие в диалоге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975425" y="1780044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согласие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полностью поддерживает собеседника, подходят короткие формулы I agree with you, That’s right и Yes, I think so too. Они звучат естественно и дружелюбно.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4975425" y="2383119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Частичное согласие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мнение совпадает не полностью, можно сказать Yes, but… или I agree, but I also think…. Такая форма помогает сохранить вежливость и добавить своё замечание.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975425" y="2986199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вариант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Well, maybe, but… полезна, когда нужно осторожно не согласиться с частью ответа. Она звучит спокойно и подходит для учебного диалога.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975425" y="3589274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особенно удобны при обсуждении картинок, проектов и любимых занятий. Они показывают, что ученик слушает собеседника и умеет отвечать по теме.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975425" y="4192344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6 классе согласие и частичное согласие помогают поддерживать разговор без длинных реплик. Это делает диалог живым, понятным и вежливым.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658638"/>
            <a:ext cx="3856200" cy="130997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Fact, reason, example: из чего состоит убедительное мнение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отличить факт, причину, пример и мнение. Такая структура помогает ученику отвечать по теме полно и понятно.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звучит убедительнее, если рядом есть причина и пример; тогда ответ становится ясным и полным.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логика построения устного ответа по теме opinions.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ответ на английском понятным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ответ звучит лучше, если ученик начинает с готовой фразы и добавляет простое объяснение без лишних слов.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вклад в ясность ответа дают правильная фраза мнения и причина; произношение важно, но вторично.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структуры устного ответа для 6 класса.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893206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905356"/>
            <a:ext cx="218700" cy="1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915076"/>
            <a:ext cx="218700" cy="174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893206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Мнения в школьных заданиях, книгах и онлайн-общении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и игры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обсуждении фильма или игры удобно использовать слова good, funny, exciting, boring. Они помогают быстро назвать впечатление и сравнить своё мнение с мнением одноклассника.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Отзывы о книгах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отзывах ученики часто пишут, понравилась ли им книга, что было интересным или скучным, и почему сюжет запомнился. Это помогает учиться выражать личную оценку.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Комментарии и посты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интернете люди часто оставляют короткие оценки под картинками и сообщениями. Даже если похожее мнение повторяют многие, оно всё равно остаётся личной точкой зрения.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opinions нужны при обсуждении картинок, тем для мини-диалога и простых письменных ответов. Здесь важно различать слова, которые сообщают факт, и слова оценки.
</a:t>
            </a:r>
            <a:endParaRPr lang="en-US" sz="92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своё мнение перед ответом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шестикласснику выстроить ответ спокойно и по порядку.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мнение может меняться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11649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делает вывод быстро: тема, текст или задание кажутся трудными, скучными или, наоборот, интересными.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780816" y="1766386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чтения, просмотра или объяснения учителя появляется больше информации, и первоначальная оценка начинает меняться.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44999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взглядов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 одноклассником помогает заметить другую сторону вопроса и понять, что мнение можно уточнить.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1916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Обновлённый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формулирует более точное мнение: теперь оно опирается не только на первое впечатление, но и на новые факты.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в парной и групповой работе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06750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варианта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паре opinions помогают выбрать лучший ответ, сравнить идеи и быстро договориться, какой вариант подойдёт для задания или проекта.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16619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в группе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мнения помогают распределить роли: speaker, writer, timekeeper. Каждый может сказать, что он думает, и согласовать общий план работы.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26485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обсуждения достаточно простых моделей: I think… I agree… I suggest…. Они делают разговор понятным и не требуют длинных предложений.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36337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ученика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на выбор лучшего варианта дают возможность высказаться по знакомой теме, услышать других и спокойно потренировать английскую речь.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выражении мнения на английском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ученикам не хватает объяснения: без because ответ звучит неполно и не показывает ход мысли.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трудности связаны не с темой, а со структурой ответа и вежливой формулировкой несогласия.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типичных трудностей шестиклассников при устном ответе.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412738"/>
            <a:ext cx="3856200" cy="182602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фразы для урока английского в 6 классе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собрала самые нужные речевые модели для короткого диалога: согласие, несогласие, мнение с причиной и вопрос о чужой точке зрения.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клише помогают быстро начать реплику, поддержать разговор и ответить вежливо даже при небольшом словарном запасе.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фразы речевого общения на уроках английского языка.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короткого ответа по теме opinions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22481" y="2265900"/>
            <a:ext cx="1569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 мнения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 свою точку зрения с помощью I think или I like. Это сразу делает ответ понятным и показывает, о чём ты говоришь.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668" y="2269070"/>
            <a:ext cx="1572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причину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мнения обязательно объясни, почему ты так считаешь. Простая причина с because делает ответ более полным и убедительным для собеседника.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2059" y="2269070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 знакомые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выбирать лексику из школьных тем: school, books, music, games, friends. Так ответ звучит естественно и легче запоминается.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75630" y="2271608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Закончи коротко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Одна-две дополнительные фразы достаточно для мини-монолога или ответа у доски. Главное — говорить по порядку и без лишней сложности.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о мнении просто и вежливо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opinions учит шестиклассников не только высказывать мысль, но и объяснять её, а также уважительно реагировать на собеседника. Фразы I think, In my opinion и I agree, but… помогают говорить увереннее.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2026-05-30T18:15:51Z</dcterms:created>
  <dcterms:modified xsi:type="dcterms:W3CDTF">2026-05-30T18:15:51Z</dcterms:modified>
</cp:coreProperties>
</file>