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источник разнообразия и ключ к эволюции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мутаций и искусственный мутагенез: основные вопросы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XX века учёные исследовали мутации: от наблюдений Хуго де Фриза до раскрытия структуры ДНК Криком и Уотсоном, что открыло новые горизонты молекулярной генетики и контролируемого мутагенеза.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— это точечные изменения в последовательности ДНК, которые могут приводить к изменению одного или нескольких нуклеотидов, влияя на функцию белков.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разновидности мутаций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представляют собой перестройки структуры хромосом, включая делеции, дупликации и инверсии, что часто изменяет количество или порядок генов.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связаны с изменением числа хромосом в клетке и могут вызывать серьёзные фенотипические и жизненные изменения у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причиной спонтанных мутаций являются ошибки при репликации ДНК, возникающие без участия внешних факторов. Эти ошибки способны изменять нуклеотидные последовательности.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мутации: естественные причины возникновения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причины — депуринизация и дезаминирование нуклеотидов, а также воздействие активных форм кислорода, образующихся внутри клетки во время её метаболизма.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внешние мутагены: источники и последствия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(гамма- и рентгеновские лучи) повреждает молекулы ДНК, вызывая разрывы цепей, что приводит к хромосомным аберрациям и нарушениям клеточных функций.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способствует образованию димеров пиримидинов, мешая правильному копированию ДНК и способствуя возникновению мутаций на генетическом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мутагены: основные классы и примеры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Алкилирующие агенты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Этилметансульфонат и метилметансульфонат взаимодействуют с ДНК, изменяя нуклеотиды и вызывая ошибочную репликацию, что приводит к повышенному уровню мутаций.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азотистой кислоты и аналогов оснований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Азотистая кислота повреждает азотистые основания ДНК, а аналоги оснований включаются в молекулу ДНК, меняя её структуру и вызывая нестабильность генома.
</a:t>
            </a:r>
            <a:endParaRPr lang="en-US" sz="1054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Токсическое воздействие тяжелых металлов
</a:t>
            </a:r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Ртуть и свинец иннервируют процессы репарации ДНК, способствуют неправильному восстановлению и усиливают вероятность мутаций в клетках организма.
</a:t>
            </a:r>
            <a:endParaRPr lang="en-US" sz="10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мутагены: роль микроорганизмов в мутагенезе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бактерии интегрируют собственную ДНК в геном хозяина, вызывая мутации, которые могут активировать или подавлять определённые гены клетки.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грибки продуцируют токсины, изменяющие регуляцию клеточных процессов; онкогенные вирусы способны вызывать мутации, приводящие к развитию опухолевых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78671"/>
            <a:ext cx="3287100" cy="12036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природных и искусственных мутагенов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мутагены, их объекты и эффекты, подчёркивая преимущество искусственных в селективности и контроле.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мутагены обладают более высокой селективностью и позволяют точный контроль мутаций.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"Генетика человека", 2021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долей мутагенов в исследованиях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влияние оказывают химические мутагены, что подчёркивает важность контроля химических факторов в лабораториях.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 доминируют в лабораторных исследованиях, требуя тщательного обращения и контроля.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молекулярной генетики, 2020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последствия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могут вызывать заболевания, например, серповидноклеточная анемия у человека и альбинизм у животных, что существенно влияет на здоровье и адаптацию.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и наследственные заболевания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способствуют появлению новых адаптаций, повышая выживаемость и приспособленность организмов к изменяющейся среде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— это метод преднамеренного воздействия на геном с целью создания организмов, обладающих новыми, полезными наследственными признаками. Основное направление — улучшение сельскохозяйственных культур.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мутагенез: цели и сферы применения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широко применяется для разработки новых лекарственных средств и создания моделей заболеваний в научных исследованиях. Это способствует прогрессу в медицине и биотехнологии, расширяя возможности терапии и диагностики.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методы искусственного мутагенеза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ионизирующего излучения, ультрафиолета и высокоэнергетических лазеров служит основой для мутагенного воздействия. Эти методы применяются к семенам, культуре клеток или микроорганизмам для изменения признаков.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обработки возникает повышенная частота мутаций, способствующая получению генетического разнообразия. Такой подход позволяет контролировать изменения и ускорять селекционные процессы.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Алкилирующие агенты для индукции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Этилметансульфонат (ЭМС) и метилметансульфонат (ММС) широко используются для внесения алкильных групп в ДНК, вызывая ошибочные спаривания при репликации. Они эффективно увеличивают количество точечных мутаций, что способствует созданию новых сортов растений.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химические мутагены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Нитрозосоединения, акридиновые красители и аналоги азотистых оснований воздействуют на структуру ДНК, вызывая разнообразные мутации. Их использование позволяет управлять направленностью мутаций и выделять ценные генетические варианты у микроорганизмов и растений.
</a:t>
            </a:r>
            <a:endParaRPr lang="en-US" sz="117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мутагены в искусственном мутагенезе
</a:t>
            </a:r>
            <a:endParaRPr lang="en-US" sz="2055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векторы и плазмиды применяются для точечной модификации генома клеток. Их использование обеспечивает высокую специфичность и эффективность внесения генетических изменений.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методы: использование векторов и плазмид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способствовали развитию трансгенных растений и животных, а также созданию генной терапии для лечения наследственных заболеваний человека. Биологические подходы расширяют возможности биотехнологии.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применения различных методов искусственного мутагенеза в биотехнологии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физических методов объясняется их универсальностью и относительной простотой применения в разнообразных объектах исследования.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ведущей роли физических и химических методов в практическом создании новых сортов, в то время как биологические методы занимают вспомогательное место.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искусственного мутагенеза
</a:t>
            </a:r>
            <a:endParaRPr lang="en-US" sz="2318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обеспечивает целенаправленность и ускорение получения новых наследственных признаков. Можно контролировать условия и выбирать нужные мутации для удовлетворения конкретных биотехнологических задач.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существует риск возникновения побочных мутаций, токсичности химических веществ и проблемы с биобезопасностью генетически модифицированных организмов. Эти факторы требуют строгого контроля и этических оценок.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искусственного мутагенеза в сельском хозяйстве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сорта пшеницы и ячменя
</a:t>
            </a:r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 помощью физических и химических мутагенов позволила получить сорта растений, устойчивых к заболеваниям и засухам, что повысило стабильность урожая и качество продукции.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Calrose 76 — пример генетических улучшений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химического мутагенеза стимулировало формирование сорта с увеличенной урожайностью. Такой подход продемонстрировал эффективность в адаптации культур к современным агротехническим требованиям.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 повышенной устойчивостью к фитофторозу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Китае с помощью искусственного мутагенеза разработаны сорта картофеля, способные противостоять фитофторозу, что способствует снижению потерь и уменьшению применения пестицидов.
</a:t>
            </a:r>
            <a:endParaRPr lang="en-US" sz="9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искусственного мутагенеза в медицине и фармакологии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улучшенных штаммов микроорганизмов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мутагенеза позволяют получать штаммы микроорганизмов с повышенной продуктивностью антибактериальных веществ, таких как Penicillium chrysogenum, что способствует развитию фармацевтики.
</a:t>
            </a:r>
            <a:endParaRPr lang="en-US" sz="124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медицинских моделей и терапий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также используется для создания лабораторных моделей наследственных заболеваний и разработки новых вакцин, а также эффективных методов генной терапии моногенных болезней.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этические аспекты использования искусственного мутагенеза
</a:t>
            </a:r>
            <a:endParaRPr lang="en-US" sz="2318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связаны с возможным непреднамеренным распространением мутантных организмов в природной среде и возникновением новых токсичных или аллергенных веществ в ГМО-продуктах.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включают манипуляции геномом животных и человека, ответственность ученых и восприятие общества, что требует прозрачности и строгого регулирования применяемых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комплексного подхода и ответственности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мутаций и применение искусственного мутагенеза требуют глубокого понимания и ответственного подхода для безопасного внедрения в науку и практику с целью сохранения биоразнообразия.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2026-05-10T00:55:53Z</dcterms:created>
  <dcterms:modified xsi:type="dcterms:W3CDTF">2026-05-10T00:55:53Z</dcterms:modified>
</cp:coreProperties>
</file>