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музыкальном театре: музыка, песни и сказка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 сказка встречаются на одной сцене.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театр — это место, где история оживает через музыку, пение и движение. Здесь вместе работают артисты, музыканты и художники. В России особенно известны Большой и Мариинский театры.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спектакли бывают в музыкальном театре
</a:t>
            </a:r>
            <a:endParaRPr lang="en-US" sz="2784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почти всё действие звучит в пении. Музыка помогает героям говорить о чувствах, спорить, мечтать и переживать важные события. Слова и мелодия здесь идут рядом.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не говорят словами. Историю рассказывают движения, жесты, прыжки и повороты. Танец помогает понять, кто смелый, кто грустит, а кто радуется.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обычно звучит легко, ритмично и современно. В нём есть песни, танцы и разговорные сцены. Такой спектакль часто сразу хочется напевать вместе с артистами.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Оперетта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Оперетта соединяет пение, разговор и шутливое настроение. В ней часто много лёгкости, юмора и весёлых поворотов сюжета. Это спектакль, который умеет и развеселить, и удивить.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может появиться что угодно: замок, лес, город или сказочный дворец. Всё зависит от того, как её оформят. Зритель словно попадает в другой мир.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— особый мир театра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сценой находится оркестровая яма, где сидят музыканты. Занавес, свет и декорации быстро меняют настроение. Один зал может стать и зимним лесом, и праздничным дворцом.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над спектаклем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собирает все части спектакля в одну понятную историю. Он помогает артистам играть так, чтобы зрителю было интересно следить за сюжетом от начала до конца.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ведёт оркестр и следит, чтобы музыка звучала вместе с певцами и хором. Художники придумывают костюмы и декорации, а осветители делают сцену яркой и выразительной.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Гримёры, костюмеры, музыканты и многие другие специалисты тоже нужны спектаклю. Каждый выполняет свою часть работы, и только вместе они создают настоящее театральное чудо.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спектакля от замысла до премьеры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дирижёр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музыкантам, когда начинать и когда заканчивать игру. Его жесты помогают всем слушать один общий ритм и не терять темп во время спектакля.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следит, чтобы оркестр, певцы и хор звучали дружно. Если кто-то начнёт слишком рано или слишком поздно, дирижёр быстро помогает вернуть порядок без лишнего шума.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даже маленькое замедление или ускорение меняет настроение сцены. Поэтому дирижёр похож на внимательного капитана, который ведёт музыкальный корабль точно по курсу.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на сцене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голос героини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голос сопрано часто звучит звонко и легко, будто в зале зазвенел маленький колокольчик. Им нередко поют смелые или нежные героини. Такой голос помогает сразу почувствовать их настроение и характер.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уверенный тембр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Меццо-сопрано, тенор и баритон звучат по-разному, но каждый голос нужен спектаклю. Один передаёт мягкость, другой — силу, а третий — спокойствие. Вместе они делают сцену живой и похожей на разговор настоящих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голос с важным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 часто звучит глубоко и торжественно. Он может подойти мудрому королю, строгому старшему герою или загадочному сказочному персонажу. Такой голос словно ставит в истории большой и уверенный знак восклицания.
</a:t>
            </a:r>
            <a:endParaRPr lang="en-US" sz="10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рассказывает без слов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репетиция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Танцовщики долго повторяют шаги, чтобы движения стали точными и красивыми. Они учатся держать корпус, руки и голову так, чтобы всё выглядело легко.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история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готовом балете танец соединяется с музыкой и костюмами. Зритель понимает сюжет без длинных слов, потому что тело артиста умеет рассказывать само.
</a:t>
            </a:r>
            <a:endParaRPr lang="en-US" sz="139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образ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движение начинает говорить о чувствах. Один поворот, поклон или прыжок показывает радость, тревогу, дружбу или смелость.
</a:t>
            </a:r>
            <a:endParaRPr lang="en-US" sz="13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грим помогают увидеть героя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перед нами?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сразу подсказывает, король это, принцесса, шут или сказочный герой. По цвету, форме и ткани можно догадаться и о времени действия, и о настроении персонажа. Иногда одна деталь рассказывает больше, чем длинный монолог.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становится выразительным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 помогает зрителю увидеть мимику артиста даже издалека. Он делает черты ярче, подчёркивает глаза, улыбку или строгий взгляд. Благодаря этому герой заметен в зале и выглядит так, как задумали создатели спектакля.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— и образ готов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маска, плащ или шляпа могут мгновенно изменить впечатление от героя. Такие детали работают как театральная подсказка: зритель быстро понимает, кто вышел на сцену, и сразу включается в сказку.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600" y="1925990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7463" y="1925990"/>
            <a:ext cx="25065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40423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сцены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могут сразу перенести зрителя на улицу, в замок или на площадь. Несколько больших предметов, цвета и формы помогают сцене стать похожей на нужное место.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лес, на сцене появляются деревья, тени и необычные силуэты. Тогда обычный зал превращается в загадочный мир, где легко ждать чудо или приключение.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делает сцену тёплой, вечерней, таинственной или праздничной. Один и тот же спектакль может выглядеть по-разному, если свет меняется вместе с действием.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чудо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декорации, свет и занавес работают вместе, зрителю легче поверить в сказку. На сцене оживает мир, которого в обычной жизни не встретишь.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музыкальном театре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исполняет музыку композитора и помогает зрителю сразу почувствовать характер сцены: радость, тревогу, торжество или ожидание важного события.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звучат разные инструменты: скрипки, виолончели, флейты, трубы и ударные. Каждый из них добавляет свой голос в общий музыкальный рассказ.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изображать шаги, ветер, дождь или звон колокольчиков. Поэтому оркестр не просто сопровождает действие, а делает его живым и образным.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оркестр играет дружно и точно, спектакль звучит ярко и цельно. Тогда музыка помогает и певцам, и танцовщикам, и зрителям.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премьерой артисты снова и снова повторяют сцены, учат слова, музыку и движения. Так каждый знает, когда выйти, что сказать и как двигаться на сцене.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помогают заметить ошибки заранее и исправить их спокойно. После них спектакль становится точнее, красивее и увереннее, а премьера проходит как настоящий праздник.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перед премьерой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 в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всем спокойно подготовиться к началу спектакля и ничего не пропустить.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театре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говорят тихо, не шуршат пакетами и не мешают соседям. Так всем легче слушать музыку и следить за действием на сцене.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перед началом спектакля выключают или убирают совсем. Яркий экран может отвлечь артистов и зрителей, а этого в театре лучше избежать.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свои места садятся вовремя и аплодируют к месту — после красивого номера или в конце. Вежливость делает вечер приятным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известен операми и балетами. Его здание стало одним из символов Москвы, а его сцена много лет собирает сильных артистов и громкие премьеры.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музыкальные театры России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в Санкт-Петербурге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тоже знаменит своими спектаклями и богатой историей. Его любят за высокий уровень исполнения, красивую сцену и давние театральные традиции.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музыкальный театр запоминается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одновременно звучат голоса, оркестр и песни, а на сцене всё ещё и движется. Поэтому спектакль не только слышится, но и ярко видится.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театр умеет передавать разные чувства: радость, грусть, смелость и удивление. От этого истории становятся особенно живыми и понятными.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каждая часть спектакля помогает другой, возникает цельная картина. Именно поэтому музыкальный театр надолго остаётся в памяти.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костюмы, свет и декорации создают настоящий сказочный мир. Зритель словно попадает в другое место, где всё немного волшебнее обычного.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посещение театра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развивает слух и внимание: нужно слушать музыку, замечать, как поют артисты, и следить за тем, что происходит на сцене.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лучше понимать героев. Движение, голос и музыка вместе подсказывают, кто смелый, кто грустит, а кто радуется.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театра учит вдумчиво смотреть и слушать. После такого вечера воображение работает ещё ярче, а мир искусства становится ближе.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 детей с музыкальным театром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сюжет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видит знакомую историю: про принцессу, героя, дружбу или чудо. Понятный сюжет помогает не отвлекаться и с интересом следить за действием.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привлекают костюмы, музыка и смешные или добрые персонажи. Всё вокруг кажется живым и немного волшебным, будто сказка вышла на сцену.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театру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спектакля остаются впечатления, песни и желание прийти ещё раз. Так театр становится местом, куда хочется возвращаться снова и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музыка становится сказкой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театр соединяет пение, танец, оркестр и красивую сцену. Он дарит радость, учит слушать и смотреть внимательно, а обычную историю превращает в настоящее чудо.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2026-05-24T19:50:43Z</dcterms:created>
  <dcterms:modified xsi:type="dcterms:W3CDTF">2026-05-24T19:50:43Z</dcterms:modified>
</cp:coreProperties>
</file>