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1059975"/>
            <a:ext cx="50586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Ткани в организме человека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52698" y="2501625"/>
            <a:ext cx="4398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основных типа тканей формируют основу организма и поддерживают его функции.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изучения тканей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«ткань» появился в XIX веке благодаря развитию микроскопии. Гистология изучает строение и работу тканей, выявляя их разные виды, что помогает понять сложность органов и систем человека.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ткань? Определение и признаки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— это набор клеток, объединённых общим строением и функцией, имеющих единое происхождение в организме.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состоит из клеток и межклеточного вещества, которое обеспечивает прочность и обмен веществ между клетками.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комбинируются для образования органов, обеспечивая их сложное и скоординированное функционирование.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тканей: компоненты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Межклеточное вещество бывает жидким, твёрдым или волокнистым, играя важную роль в поддержании формы и передачи веществ.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ткани структурно схожи и объединены общими функциями, образуя непрерывные или разрозненные слои.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тканей у человека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покрывает поверхность тела и выстилает внутренние органы, обеспечивая защиту и обмен веществ.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включает кости, кровь, хрящи и жир, выполняя опорные и транспортные функции.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состоит из клеток, способных сокращаться, обеспечивая движение и работу органов.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отвечает за передачу сигналов и управление всеми системами организма.
</a:t>
            </a:r>
            <a:endParaRPr lang="en-US" sz="9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ткань: особенности и функции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эпителия в обмене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Эпителиальные клетки участвуют в секреции гормонов и ферментов, а также всасывании питательных веществ, что важно для правильного функционирования желез и органов пищеварения.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эпителий защищает организм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Эпителиальные клетки плотно прилегают друг к другу, образуя защитный барьер. Они не пропускают бактерии и вредные вещества, покрывая кожу и слизистые оболочки, что предотвращает проникновение инфекции.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ткань: разновидности и роль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проявляется в костях и хрящах, придавая опору и форму телу и суставам.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Жировая ткань накапливает энергию и защищает внутренние органы от механических повреждений.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переносит кислород и питательные вещества, а также обеспечивает иммунную защиту организма.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ткань: структуры и движения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мышцы: управление движением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Скелетная мышечная ткань состоит из длинных волокон, которые сокращаются по нашей воле, позволяя ходить, бегать и выполнять точные движения.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 во внутренних органах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мышечная ткань контролирует непроизвольные процессы, например, движение пищи по кишечнику и сужение сосудов, что происходит без сознательного усилия.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мышца — мотор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Кардиомиоциты сердечной мышцы сокращаются ритмично, обеспечивая непрерывную работу сердца без усталости на протяжении всей жизни.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ткань: передача импульсов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нейроглии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нейроглии поддерживают нейроны, обеспечивают питание и защиту, создавая оптимальные условия для их работы и восстановления.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нейронов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передают электрические сигналы быстро и точно, обеспечивая связь между органами и координацию движений и реакций.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7277" y="1467950"/>
            <a:ext cx="4489447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типов тканей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тканей с их клетками, функциями и примерами локализации.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ткани имеет уникальные клетки и функции, что обеспечивает разнообразие и сложность работы организма.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класса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ткань: типы и примеры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Железистый эпителий специализирован для образования и выделения различных секретов, как в слюнных железах и потовых железах, обеспечивая жизненно важные функции.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Однослойный эпителий строит тонкие покровы и выстилает внутренние поверхности органов, обеспечивая защиту и обмен веществ, например слизистую оболочку кишечника.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Многослойный эпителий состоит из нескольких слоёв клеток, образует прочное покрытие кожи и способствует защите организма от механических повреждений и инфекций.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функции соединительной ткани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— транспортировщик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переносит кислород и питательные вещества ко всем органам, а также участвует в иммунной защите организма, помогая бороться с инфекциями и поддерживать гомеостаз.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Кости: прочность и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ткань образует скелет, который поддерживает форму тела и защищает внутренние органы, а также служит местом прикрепления мышц для движения.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Хрящи и жир: упругость и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Хрящевая ткань обеспечивает эластичность суставов и защиту костей. Жировая ткань запасает энергию и помогает сохранять тепло, играя важную роль в обмене веществ.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крови как соединительной ткани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состоит преимущественно из воды и растворённых веществ, поддерживая транспорт и стабильность внутренней среды.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плазмы и эритроцитов обеспечивает эффективную транспортировку кислорода и поддержание иммунитета организма.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класса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мышечной ткани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мышечная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 располагаются в стенках внутренних органов и сосудов. Они работают непроизвольно, контролируя процессы, такие как перистальтика кишечника и кровоток.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Скелетная мышечная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состоят из длинных волокон, которые сокращаются по желанию человека, обеспечивая движение и осанку. Они крепятся к костям сухожилиями.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мышечная ткань: строение и роль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Кардиомиоциты — клетки сердечной мышцы, связаны вставочными дисками, что обеспечивает синхронное и мощное сокращение сердца.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мышечная ткань обладает собственным электропроводящим механизмом, позволяющим работать ритмично и без отдыха — это автократия.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ткани формирует миокард сердца, который гарантирует непрерывное перекачивание крови по всему организму, поддерживая жизнедеятельность.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передачи нервного импульса через нейрон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учебный материал по гистологии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тканей у животных и растений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обладают четырьмя основными типами тканей: эпителиальной, соединительной, мышечной и нервной, каждая из которых выполняет уникальные функции.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имеют ткани образовательные, покровные, проводящие и основные, поддерживающие рост, защиту и транспорт веществ по всему растению.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Общим для животных и растений является то, что ткани организованы в органы, которые специализируются на выполнении определённых задач.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состоит в отсутствии у растений мышечной и нервной тканей, что обусловлено особенностями их жизненного цикла и среды обитания.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тканей для жизнедеятельности организма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и соединительная ткани участвуют в обмене веществ и защите организма, а нервная ткань передаёт информацию и координирует работу всех систем.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отвечает за движение, позволяя выполнять сложные действия, от ходьбы до работы внутренних органов, обеспечивая поддержку жизненных процессов.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и регенерация тканей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Эпителиальные и соединительные ткани обладают высокой способностью к восстановлению, что позволяет быстро затягиваться ранам и восстанавливаться после повреждений.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регенерирует медленнее, процесс восстановления зависит от объёма повреждений и возраста организма.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практически не восстанавливается после травм, особенно критично это для центральной нервной системы, где повреждения часто необратимы.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тканей в организме человека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формируют основу структуры и функций органов, обеспечивая жизнедеятельность. Их изучение важно для понимания здоровья человека и развития медицины.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2026-05-09T20:34:12Z</dcterms:created>
  <dcterms:modified xsi:type="dcterms:W3CDTF">2026-05-09T20:34:12Z</dcterms:modified>
</cp:coreProperties>
</file>