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Беллетризованные биографии: как литература превращает жизнь реального человека в художественный сюжет
</a:t>
            </a:r>
            <a:endParaRPr lang="en-US" sz="3224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факт становится сюжетом, а история — живым образом человека.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жанр стал особенно значимым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Беллетризованные биографии выросли из интереса к реальным людям и их эпохам: от античных жизнеописаний до современной документальной прозы. Жанр помогает сделать историю личности понятной широкой аудитории, не отказываясь от опоры на источники.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биографию беллетризованной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опирается на подтвержденные факты: даты, имена, письма, документы и события жизни героя. Именно документальная база отличает жанр от полностью вымышленного романа.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реконструкция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восполняет лакуны источников сценами, диалогами и описанием переживаний, если они логично вытекают из эпохи и характера героя. Так создается ощущение живого повествования.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выстраивается не только по хронологии, но и по внутреннему драматизму: важны переломы, конфликты, выбор и последствия поступков, а не просто последовательность событий.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показан как противоречивая личность: с достоинствами, слабостями, сомнениями и ошибками. Такой образ помогает увидеть не символ, а конкретного человека.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Беллетризованная биография всегда содержит взгляд автора на судьбу героя. Именно интерпретация соединяет документ, характер и эпоху в цельный художественный образ.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355245"/>
            <a:ext cx="5426700" cy="29866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Беллетризованная биография и смежные жанры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беллетризованная биография отличается от близких форм и почему занимает между ними промежуточное положение.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находится между строгой документальностью и литературной свободой: он сохраняет факты, но превращает их в выразительный сюжет.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 их основной функции, степени опоры на источники и роли художественного вымысла.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героя: не памятник, а живой человек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такого текста — не идеализированный кумир, а личность с противоречиями, сомнениями и внутренней борьбой. Благодаря этому биография становится психологически убедительной и эмоционально близкой.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воспринимается через обстоятельства своего времени: социальные нормы, исторические события, культурные ожидания. Это помогает понять, что судьба формируется не в пустоте, а в конкретной среде.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ученика такой образ важен тем, что известное имя перестает быть сухой строчкой из учебника. Возникает ощущение реального человека с личной ответственностью и выбором.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фотографии, рукописи, письма, дневники, портреты и снимки мест, связанных с героем, усиливают эффект присутствия и подчеркивают документальную основу повествования.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раскрывает беллетризованная биография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сюжеты, где частная жизнь героя сталкивается с историческими переменами и требует нравственного выбора.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темы ответственности, конфликта с эпохой и личной цены успеха: именно они дают жанру драматическую силу.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тематических мотивов беллетризованных биографий в литературе XIX–XXI веков.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беллетризации в биографическом тексте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выстраивает эпизоды так, чтобы они читались как законченные сцены: с обстановкой, репликами, действием и эмоциональным напряжением. Это делает биографию похожей на художественный рассказ.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успеха и поражения, общественного признания и внутреннего одиночества, публичного образа и частной жизни усиливает драматизм и помогает увидеть героя объемно.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Ретроспекции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прошлым событиям позволяет объяснить мотивы поступков и показать, как ранний опыт влияет на последующие решения. Так создается логика судьбы, а не простая последовательность фактов.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письма, жесты и повторяющиеся образы помогают связать отдельные эпизоды в единое смысловое пространство. Деталь становится знаком характера, памяти или переломного момента.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реконструкция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источник молчит, автор опирается на историческую вероятность и логику характера. Важно, чтобы домысел не разрушал достоверность, а дополнял ее правдоподобием.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33980"/>
            <a:ext cx="238229" cy="23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47238"/>
            <a:ext cx="238229" cy="2117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47237"/>
            <a:ext cx="238229" cy="2117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4003"/>
            <a:ext cx="238229" cy="2382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34003"/>
            <a:ext cx="238229" cy="23822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достоверности и их значение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помогают увидеть живую речь, круг общения и непосредственные реакции героя. Они особенно ценны, когда позволяют уточнить мотивы поступков и восстановить личные отношения без лишних домыслов.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Дневниковые записи передают субъективный взгляд и состояние человека в конкретный момент. Для автора это важный материал, но его нужно читать критически, учитывая эмоциональность и возможную неполноту.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Документы, справки, записи и официальные бумаги дают фактический каркас повествования. Именно архивная проверка помогает отличить подтвержденные сведения от красивой, но недоказанной версии.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журналы фиксируют отклик современников, общественный контекст и публичный образ героя. Они особенно полезны для понимания того, как личность воспринималась в свое время.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работы помогают связать разрозненные материалы в целостную картину. Они важны для точности деталей, проверки дат и понимания культурной среды, в которой жил герой.
</a:t>
            </a:r>
            <a:endParaRPr lang="en-US" sz="9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беллетризованная биография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показывает, как документальные сведения превращаются в цельный художественный сюжет.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границы жанра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фактов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художественной подаче автор не должен подменять подтвержденные сведения эффектными выдумками. Иначе читатель получает не биографию, а убедительно оформленную фантазию.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94013" y="1265013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осторожно следует обращаться с частной жизнью героя, семейными отношениями и болезненными эпизодами. Здесь важна не сенсация, а бережная и взвешенная интерпретация.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03320" y="1270538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 реконструкции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эпизод не подтвержден источниками, необходимо понимать границу между фактом и предположением. Прозрачность авторской позиции сохраняет доверие к тексту.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60445" y="3315087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вместо скандала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поступки нельзя вырывать из исторической и культурной среды. Без контекста биография превращается в набор резких деталей и теряет объем личности.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4007" y="3315087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читателем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версия часто воспринимается как достоверная история. Поэтому автор обязан писать так, чтобы эмоциональная сила текста не подменяла историческую правду.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беллетризованная биография воздействует на читателя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превращает исторический материал в личный опыт чтения: читатель следит не за перечнем сведений, а за судьбой и выбором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эмоциональное вовлечение и понимание связи личности с эпохой; именно они делают знания более прочными и осмысленными.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жанра, выделенных в школьном курсе литературы.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 как часть образа героя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деталь говорит 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Потемневшее письмо, узкий воротник на портрете, газетная полоса с дореформенной орфографией — и герой уже существует в конкретной эпохе. Такие детали не просто украшают текст: они показывают правила жизни, в которых человеку приходилось делать выбор.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влияет на судьбу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афиша, план улиц или кадр с интерьерами дома помогают увидеть, как пространство формирует характер. Если герой живет среди строгих социальных норм, его жесты, речь и поступки приобретают иной смысл, чем в современном мире.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повседневном ракурсе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манера приветствия, привычные предметы быта и даже расположение мебели делают прошлое убедительным. Через эти признаки читатель понимает, что биография — это не только даты и события, но и образ жизни, который определял возможности человека.
</a:t>
            </a:r>
            <a:endParaRPr lang="en-US" sz="1289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776808"/>
            <a:ext cx="5597100" cy="22635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беллетризованных биографий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как реальные личности становятся героями художественного сюжета.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особенно востребован там, где биография соединяется с эпохой, культурной памятью и внутренней драмой героя.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и устойчиво известные жанровые примеры.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722868"/>
            <a:ext cx="194700" cy="173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73" y="1731522"/>
            <a:ext cx="194700" cy="155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73" y="3273676"/>
            <a:ext cx="194700" cy="194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9451" y="3273676"/>
            <a:ext cx="194700" cy="194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31520"/>
            <a:ext cx="194700" cy="1557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этот жанр в 11 классе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вдумчиво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учит замечать, где автор опирается на источник, а где переходит к художественной реконструкции. Это развивает точность чтения и уважение к фактам.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версии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видит, как одно и то же событие может быть описано по-разному. Так формируется умение сопоставлять интерпретации и делать аргументированный вывод.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Связывать литературу и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одного текста легко увидеть, как художественное произведение опирается на эпоху, культурный контекст и реальные события, не сводясь к сухой хронике.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Готовиться к сочинению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дает удобный материал для письменных работ: здесь можно рассуждать об авторской позиции, теме времени, личности и нравственного выбора.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Беллетризованная биография показывает личность не схематично, а в развитии. Это помогает анализировать характер, мотивы поступков и внутренний конфликт.
</a:t>
            </a:r>
            <a:endParaRPr lang="en-US" sz="9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беллетризованную биографию убедительной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сильный сюжет не работает без точной основы: читатель быстро чувствует несоответствие между эмоциональной формой и слабой фактологией.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 возникает при балансе фактов, образности и композиции; проседание любого параметра снижает доверие к книге в целом.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анализа беллетризованной биографии, используемые в литературоведении.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создании биографического текста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Одномерный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личность сводят к одной черте — гению, страдальцу или злодею, — исчезают противоречия, без которых биографический образ теряет жизненную правду и психологическую глубину.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вместо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перечисление фактов делает текст похожим на справочник. Без внутренней логики событий читатель не видит, почему именно эти эпизоды стали поворотными в судьбе героя.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Недостоверные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Придуманные диалоги и эпизоды допустимы только как реконструкция, но не как подмена источника. Иначе художественный эффект достигается ценой нарушения доверия к тексту.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факта и домысла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автор не различает подтвержденное и предположительное, читатель не понимает, где заканчивается история и начинается интерпретация. Это особенно опасно в учебном чтении.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превращается в набор анекдотов, когда исчезают эпоха, среда и социальные условия. Тогда человек предстает вне истории, а его поступки выглядят случайными.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беллетризованную биографию критически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отделить исторический факт от авторской реконструкции.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Документ, память и визуальная культура жанра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 пожелтевшей бумаге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лист с пометками на полях может изменить восприятие целой биографии. Письмо показывает интонацию эпохи, круг общения героя и его живой голос, который невозможно передать одной только хронологией.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 как пространство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Папки, описи, рукописи и официальные записи создают ощущение исследования, а не пересказа. Читатель словно видит, как из разрозненных следов собирается образ человека, давно ушедшего из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Музейная витрина и портрет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Фотография, портрет или предмет из кабинета помогают связать литературный образ с подлинным прошлым. Визуальная деталь делает героя осязаемым и напоминает, что за текстом стоят реальные вещи и реальные следы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читатели выбирают беллетризованные биографии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Читателя удерживает не только известное имя, но и ощущение, что за биографией скрыт вопрос о цене таланта, выбора и успеха.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распределяется между познанием и эмоцией: жанр одновременно объясняет эпоху и предлагает драматичный, легко читаемый сюжет.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читательских мотивов, связанных с жанром беллетризованной биографии.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соединяет документ и художественность, поэтому помогает увидеть реального человека в живой исторической перспективе и учит читать биографию как ответственный текст о прошлом.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Беллетризованная биография: история, которая звучит как жизнь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2026-05-27T12:13:22Z</dcterms:created>
  <dcterms:modified xsi:type="dcterms:W3CDTF">2026-05-27T12:13:22Z</dcterms:modified>
</cp:coreProperties>
</file>