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кораблик» Г. Скребицкого: добрый рассказ о детской радости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кораблик, большая радость, тёплое лето и чудо простого дня.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Скребицкий: писатель, который умеет видеть красоту рядом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писал о природе так, что даже простые события звучат тепло и живо. Его рассказы понятны детям, потому что в них много наблюдательности, доброты и тихой радости.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«Мой кораблик»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готовит свой маленький кораблик и ждёт момента, когда сможет пустить его по воде.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Спуск на воду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оказывается на воде, и обычное действие сразу становится для ребёнка важным событием.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следит за тем, как кораблик движется, и радуется каждому его повороту.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оставляет тёплое воспоминание, потому что простая забава превращается в маленькое приключение.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рассказа — маленький кораблик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Кораблик как символ мечты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Кораблик в рассказе вызывает ощущение движения, пути и маленького путешествия. Он становится для героя не просто вещью, а источником надежды и радости.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Кораблик как детская игрушка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простой самодельный кораблик на тихой воде. Рядом — зелёный берег, трава и летний свет, чтобы передать заботу ребёнка и спокойствие момента.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Герой-рассказчик и его чувства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хочется скорее увидеть, как кораблик поплывёт. Поэтому ожидание становится частью радости и делает момент ещё интереснее.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свой кораблик так, будто перед ним случилось настоящее маленькое чудо. Обычная игра вдруг кажется особенно важной и запоминающейся.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игра удаётся, герой чувствует светлую, чистую радость. Она простая, но очень настоящая, как бывает у детей в удачный летний день.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Кораблик дорог рассказчику, поэтому в его отношении чувствуется забота. Эта нежность делает историю тёплой и особенно близкой младшим школьникам.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в рассказе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обычной игры рождается яркое детское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у воды, где тихо движется течение, а берег с травой создаёт ощущение летнего покоя. Всё вокруг выглядит светло и спокойно.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мелкие детали: блики на поверхности, мягкий шум воды, свежий воздух и зелёный берег. Они делают картину живой и легко представимой.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не только фон, но и часть игры. Именно она помогает маленькому кораблику выглядеть настоящим путешественником.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запоминается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стоит один яркий образ — кораблик. Он сразу привлекает внимание и помогает быстро понять, о чём идёт речь, даже маленькому читателю.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Тёплые, точные слова создают живую картину: ребёнок, вода и игрушка запоминаются как один светлый момент. Такой текст удобно читать вслух и обсуждать по картинке.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история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дарит радость от простой игры и показывает, как приятно видеть, что всё получилось. Это чувство особенно понятно детям, которые любят маленькие успехи.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радостью приходит тихое волнение: кораблик движется по воде, и за ним хочется следить дальше. Такая сцена удерживает внимание и вызывает интерес.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наполнена любопытством и лёгким ожиданием. Герой наблюдает, словно открывает для себя маленький новый мир прямо рядом с берегом.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остаётся светлым и добрым. После чтения хочется улыбнуться, а ещё — самому вспомнить свою любимую игру или летний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пишет коротко и понятно, без лишних усложнений. Поэтому текст легко слушать, а смысл быстро улавливают даже первоклассники.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точных слов о воде, берегe и движении. Такие детали помогают ясно представить картину и почувствовать настроение героя.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здесь мягкая и естественная. Текст удобно читать вслух, пересказывать и использовать для беседы по иллюстрации.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для детей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Кораблик у самой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тихой воде плывёт маленький кораблик, и в этом простом движении уже есть приключение. Рядом виден берег, трава и солнечный свет, а ребёнок смотрит с радостным ожиданием.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и счастливая находка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летний пейзаж помогает почувствовать добрую атмосферу рассказа. Блики на воде, зелёный берег и ясное небо делают обычную игру похожей на настоящее маленькое открытие.
</a:t>
            </a:r>
            <a:endParaRPr lang="en-US" sz="14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миром детства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берёт привычную игрушку и относится к ней с большой серьёзностью. Для него это не просто вещь, а начало интересной истории.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лодка в воображении становится настоящим кораблём. В этот момент особенно важны мечта, вера в чудо и радостное предвкушение.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легко напоминает первоклассникам их собственные игры у воды, прогулки летом и простые счастливые открытия, которые надолго остаются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рассказе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ожидания герой приходит к тёплому чувству удавшейся игры.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у Скребицкого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рассказе не стоит на месте: она мягко движется и помогает увидеть путь кораблика. Благодаря этому природа становится частью самого события, а не только фоном.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учит смотреть внимательно и замечать красоту в простых вещах. Такой взгляд воспитывает бережное отношение к миру и помогает детям лучше чувствовать природу.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трава и летний воздух создают ощущение покоя и свежести. Автор показывает знакомый детям пейзаж так, что он кажется живым, тёплым и очень близким.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для рисунка к рассказу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важно показать маленький кораблик на воде, ребёнка рядом и спокойный берег. Эти детали сразу создают образ тихой летней радости и понятного детского приключения.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светлое небо, зелёная трава и мягкие блики на воде. Чистые, нежные цвета помогут передать добрую атмосферу рассказа без лишней сложности.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момент может стать большим событием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Скребицкого «Мой кораблик»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в рассказе обычная игра превращается в запоминающееся впечатление: ребёнок видит красоту, радуется ей и запоминает этот день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развивает наблюдательность: ребёнок учится замечать движение воды, изменения вокруг и маленькие детали, которые обычно легко пропустить.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важно терпеливо ждать и радоваться даже небольшому успеху. Такая тихая радость помогает лучше ценить простые минуты.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воспитывает доброжелательность и бережное отношение к природе. Оно напоминает, что красота часто скрыта в самых обычных вещах.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интересным для чтения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соединяет понятный сюжет, яркий образ и тёплое настроение, поэтому легко воспринимается младшими школьниками.
</a:t>
            </a:r>
            <a:endParaRPr lang="en-US" sz="9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30603"/>
            <a:ext cx="254651" cy="2263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313" y="2187159"/>
            <a:ext cx="156878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читателя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запускали бумажный кораблик или следили за тем, как он плывёт. Такое знакомое занятие сразу делает рассказ близким и понятным.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легко узнать свои чувства: ожидание, любопытство, радость и желание увидеть, что будет дальше. Именно поэтому текст так хорошо откликается у первоклассников.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 о тёплых днях у ручья, на берегу или во дворе. Простые летние впечатления становятся частью личной памяти ребёнка.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простых радостей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счастье не обязательно бывает громким. Иногда достаточно игрушки, воды и внимательного взгляда, чтобы почувствовать настоящее маленькое чудо.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маленький кораблик — большое впечатление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Скребицкого оставляет светлое чувство: в простой игре рождаются мечта, радость и любовь к природе. Маленький кораблик запоминается как настоящее чудо детства.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2026-05-23T23:26:52Z</dcterms:created>
  <dcterms:modified xsi:type="dcterms:W3CDTF">2026-05-23T23:26:52Z</dcterms:modified>
</cp:coreProperties>
</file>