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 в геометрии 9 класса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длины, углы и координаты связаны одной формулой.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векторы помогают решать геометрические задачи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координаты с геометрией: через неё удобно находить углы, проверять перпендикулярность и решать задачи о фигурах на плоскости.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насколько согласованы направления двух векторов и каковы их длины.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всегда является числом, а не вектором.
</a:t>
            </a:r>
            <a:endParaRPr lang="en-US" sz="14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скалярного произведения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помогают упрощать выражения и делать геометрические выводы без громоздких построений.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свойствам можно преобразовывать выражения, находить длины и проверять прямой угол в задачах.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 координатах на плоскости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векторов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координатами, его удобно записывать как упорядоченную пару чисел. Тогда каждый компонент участвует в вычислении отдельно, без обращения к чертежу или углу.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a = (x1, y1) и b = (x2, y2) скалярное произведение находят как x1×2 + y1y2. Перемножаются только одноимённые координаты.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особенно полезна на плоскости: она позволяет быстро считать результат по числам и решать задачи даже тогда, когда угол между векторами не задан.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записаны координаты, тем легче получить правильный ответ. Поэтому важно не путать порядок чисел и аккуратно следить за знаками при вычислениях.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скалярного произведения связан с углом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 помогает быстро понять, какой угол образуют векторы, даже без точного измерения.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значение соответствует острому углу, ноль — прямому, отрицательное — тупому; чем ближе направления, тем больше произведение при равных длинах.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скалярное произведение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по координатам и проверке ответа через угол.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скалярное произведение на координатной сетке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подсказывают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отрезки вдоль осей показывают, как каждая координата влияет на результат. Такая схема помогает понять, почему в формуле перемножаются только соответствующие числа и почему знак может меняться.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из одной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удобно видеть, как оба вектора выходят из общего начала и направлены в разные стороны. По клеткам легко определить их координаты, а по наклону заметить, какой угол они образуют.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скалярное произведение и длины векторов, угол находят через арккосинус по полученному значению косинуса.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величины нужны, чтобы выразить косинус угла и затем найти сам угол.
</a:t>
            </a:r>
            <a:endParaRPr lang="en-US" sz="14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 координатам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ответу можно сделать вывод о типе угла между векторами.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результат чаще указывает на острый угол, нулевой — на прямой, а отрицательный — на тупой; это удобно для быстрой проверки решения.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правилу a·b = x1×2 + y1y2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509774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скалярное произведение двух ненулевых векторов равно нулю, значит угол между ними прямой. Это самый быстрый способ проверить перпендикулярность без измерения углов и дополнительного построения.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557263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полезен в задачах о прямоугольниках, квадратах и трапециях. Достаточно найти нужные векторы и убедиться, что их произведение равно нулю, чтобы доказать прямой угол.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04746"/>
            <a:ext cx="36066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координатах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признак позволяет решать задачи численно: находят координаты векторов, вычисляют произведение и делают вывод о взаимном расположении сторон. Это упрощает многие геометрические доказательства.
</a:t>
            </a:r>
            <a:endParaRPr lang="en-US" sz="9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скалярное произведение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приём помогает и в задачах про фигуры, и в прикладных ситуациях, где важно сравнивать направления, движение или взаимное расположение объектов.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полезно не только в геометрии: оно связывает школьную математику с физикой, компьютерной графикой и ориентацией в пространстве.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учебным примерам, без статистических данных.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скалярного произведения с длиной вектора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706939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 самим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вектора верно, что его скалярное произведение на самого себя равно квадрату длины. Поэтому через одно и то же выражение можно находить и величину, и модуль вектора.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619" y="1711310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координатами, его длину вычисляют по формуле из теоремы Пифагора. Координаты возводят в квадрат, складывают и извлекают квадратный корень, получая модуль без чертежа.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65126" y="1694373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нужна для нахождения расстояния между точками, сравнения отрезков и проверки равенства векторов по длинам. Она делает координатный метод удобным и универсальным в школьной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прямой угол по скалярному произведению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координатной задаче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смысл формулы на рисунке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на другом векторе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один вектор как луч света, то его проекция на другой вектор похожа на тень. Чем ближе направления, тем длиннее эта тень, а значит, больше значение скалярного произведения. Такой образ помогает запомнить связь с косинусом и знаком результата.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тени 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прямом угле тень исчезает: один вектор как будто не «попадает» на направление другого. Проекция становится нулевой, поэтому и скалярное произведение равно нулю. Этот образ особенно полезен, когда нужно быстро объяснить признак перпендикулярности без сложных вычислений.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частые неточности и правильные действия при вычислении скалярного произведения по координатам и через угол.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не с самой идеей, а с записью формул и знаков. Если выбрать правильную формулу, большинство вычислений становится коротким и надёжным.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«Скалярное произведение векторов».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из школьной геометрии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выписываем координаты точек и строим векторы по правилу вычитания координат. Для отрезка AB получаем (3,2), а для отрезка BC — (1, -3), не рисуя дополнительную сетку.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перемножаем соответствующие координаты и складываем результаты: 3·1 + 2·(-3) = -3. Такой расчёт занимает несколько секунд и сразу показывает числовую характеристику угла между направлениями.
</a:t>
            </a:r>
            <a:endParaRPr lang="en-US" sz="928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значение означает тупой угол между векторами. Значит, ломаная в точке B поворачивает не резко, а с раскрытием более чем на 90 градусов, что видно и по координатам.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задачи учат не только вычислять, но и понимать фигуру. По знаку скалярного произведения можно судить о форме угла, не измеряя его транспортиром и не выполняя громоздких построений.
</a:t>
            </a:r>
            <a:endParaRPr lang="en-US" sz="9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скалярного произведения и тип угла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знаку результата можно быстро понять, каким является угол между векторами, даже если сами длины и координаты уже найдены.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наглядно показывает: отрицательное значение связано с тупым углом, ноль — с прямым, а положительное — с острым.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для учебного объяснения, без статистических данных.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77" y="3019267"/>
            <a:ext cx="206550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контрольной работой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две записи скалярного произведения: через длины и угол, а также через координаты. Для длины вектора используется связь a·a = |a|², которая часто встречается в задачах.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равно нулю, ненулевые векторы перпендикулярны. Положительное значение говорит об остром угле, а отрицательное — о тупом. Этот вывод помогает проверять ответ без чертежа.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перемножайте соответствующие координаты и внимательно следите за знаками. Ошибка в одном минусе меняет весь ответ, поэтому полезно перепроверять каждый шаг перед записью результата.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стоит спросить себя, соответствует ли знак полученного числа ожидаемому виду угла. Такая проверка помогает заметить неточность раньше, чем работа будет сдана.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помогает видеть геометрию в числах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угол, длину и координаты в одной короткой формуле. С ней проще доказывать свойства фигур, находить прямые углы и решать задачи быстрее и увереннее.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2026-06-03T13:32:11Z</dcterms:created>
  <dcterms:modified xsi:type="dcterms:W3CDTF">2026-06-03T13:32:11Z</dcterms:modified>
</cp:coreProperties>
</file>