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континент разнообразия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Азии: от ледяных берегов до мегаполисов.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континент крайностей и связей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соединяет огромные пространства, древние культуры и современные города. Здесь соседствуют разные климатические зоны, языки и образ жизни, но у континента есть единая историческая основа.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объединяет людей, рынки и культуры почти всего мира. Именно здесь сосредоточена основная часть населения планеты, поэтому континент особенно заметен в экономике и повседневной жизни.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60%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населения Земли живут в Азии.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оценка численности населения мира, 2024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Азии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охват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простирается от Средиземного моря до Тихого океана и занимает огромную часть Евразии. На её территории встречаются и северные арктические берега, и жаркие южные области.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рубежи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континента часто проводят по Уралу, Каспию, Кавказу, Чёрному морю и Суэцкому перешейку. На востоке Азия выходит к Берингову проливу и соседствует с Америкой.
</a:t>
            </a:r>
            <a:endParaRPr lang="en-US" sz="991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континентов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особенно заметны связи Азии с Европой и Африкой. Континент не изолирован: через него проходят важные природные и исторические маршруты между частями света.
</a:t>
            </a:r>
            <a:endParaRPr lang="en-US" sz="991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полушария и широкий размах по широте делают Азию континентом резких переходов. Поэтому здесь рядом существуют холодные моря, пустыни, леса и высокие горы.
</a:t>
            </a:r>
            <a:endParaRPr lang="en-US" sz="9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Азии в сравнении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площади Азия значительно опережает другие материки и включает огромные пространства с очень разной природой и плотностью населения.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 — крупнейший материк Земли: её площадь почти в полтора раза больше Африки и намного больше Европы.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Britannica; общепринятые географические данные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больших регионов Азии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часто изучается через крупные региональные части: так легче увидеть общие черты соседних стран и природных зон.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деление показывает, насколько континент разнообразен: у каждой части Азии свои страны, история и природные условия.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классификация регионов Азии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41445"/>
            <a:ext cx="449100" cy="3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60966" y="4074102"/>
            <a:ext cx="419738" cy="479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который меняет жизнь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Высочайшие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 — самый высокий горный район Азии, где находится Эверест. Высота влияет на климат, дороги и расселение людей, поэтому горные территории заселены реже, чем равнины.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Северной Индии и Северного Китая удобны для земледелия и крупных поселений. Здесь легче строить дороги, развивать города и выращивать основные сельскохозяйственные культуры.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засухи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Гоби и Аравийская занимают огромные площади, где не хватает воды и растительности. Жизнь здесь требует особой выносливости, а поселения часто появляются у оазисов и редких источников.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плато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Тибетское нагорье расположено высоко над уровнем моря и влияет на погоду в соседних районах. Это территория сурового климата, разреженного воздуха и особых природных условий.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Азии и их роль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810775" y="2153619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Индии и соседей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Ганг и Инд играют огромную роль в жизни Южной Азии. Их воды используют для питья, орошения полей и ежедневных нужд миллионов людей.
</a:t>
            </a:r>
            <a:endParaRPr lang="en-US" sz="801" dirty="0"/>
          </a:p>
        </p:txBody>
      </p:sp>
      <p:sp>
        <p:nvSpPr>
          <p:cNvPr id="12" name="Text 3"/>
          <p:cNvSpPr txBox="1"/>
          <p:nvPr/>
        </p:nvSpPr>
        <p:spPr>
          <a:xfrm>
            <a:off x="810775" y="281912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Меконг как связь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Меконг соединяет несколько стран Юго-Восточной Азии и поддерживает сельское хозяйство, рыболовство и транспорт. Для местных жителей река — важная часть экономики и быта.
</a:t>
            </a:r>
            <a:endParaRPr lang="en-US" sz="801" dirty="0"/>
          </a:p>
        </p:txBody>
      </p:sp>
      <p:sp>
        <p:nvSpPr>
          <p:cNvPr id="13" name="Text 4"/>
          <p:cNvSpPr txBox="1"/>
          <p:nvPr/>
        </p:nvSpPr>
        <p:spPr>
          <a:xfrm>
            <a:off x="810775" y="1488100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Янцзы и Хуанхэ сделали Китай одним из древнейших центров цивилизации. Их долины давали воду, плодородные почвы и удобные пути для передвижения людей и товаров.
</a:t>
            </a:r>
            <a:endParaRPr lang="en-US" sz="801" dirty="0"/>
          </a:p>
        </p:txBody>
      </p:sp>
      <p:sp>
        <p:nvSpPr>
          <p:cNvPr id="14" name="Text 5"/>
          <p:cNvSpPr txBox="1"/>
          <p:nvPr/>
        </p:nvSpPr>
        <p:spPr>
          <a:xfrm>
            <a:off x="810775" y="348463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водные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Обь относится к крупнейшим рекам северной Азии и показывает, насколько разнообразны природные зоны континента. В холодных районах реки тоже остаются важными транспортными артериями.
</a:t>
            </a:r>
            <a:endParaRPr lang="en-US" sz="801" dirty="0"/>
          </a:p>
        </p:txBody>
      </p:sp>
      <p:sp>
        <p:nvSpPr>
          <p:cNvPr id="15" name="Text 6"/>
          <p:cNvSpPr txBox="1"/>
          <p:nvPr/>
        </p:nvSpPr>
        <p:spPr>
          <a:xfrm>
            <a:off x="810775" y="4150145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 воды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 Азии не только дают воду, но и определяют, где появляются города. Там, где есть вода и удобные берега, жизнь людей становилась устойчивее и безопаснее.
</a:t>
            </a:r>
            <a:endParaRPr lang="en-US" sz="8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определяет повседневность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влияют на быт людей в разных частях Азии.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образы азиатской природы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живёт в лесах Дальнего Востока и стал символом редких и охраняемых видов Азии. Его численность зависит от сохранения больших лесных территорий и спокойных мест для жизни.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 и бамбук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 связана с бамбуковыми лесами Китая и известна своим спокойным образом жизни. Этот вид помогает напоминать о том, как важно сохранять горные леса и не разрушать природные места обитания.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и леса
</a:t>
            </a:r>
            <a:pPr algn="l" indent="0" marL="0">
              <a:lnSpc>
                <a:spcPct val="115000"/>
              </a:lnSpc>
              <a:buNone/>
            </a:pPr>
            <a:r>
              <a:rPr lang="en-US" sz="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Азиатский слон обитает в Южной и Юго-Восточной Азии, где ему нужны большие пространства, вода и лес. Сокращение лесов делает его жизнь труднее, поэтому охрана природы особенно важна.
</a:t>
            </a:r>
            <a:endParaRPr lang="en-US" sz="8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языки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языковые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языки, хинди, арабский, турецкий, корейский и многие другие показывают, насколько разными могут быть соседние народы. Язык здесь помогает сохранять память о прошлом.
</a:t>
            </a:r>
            <a:endParaRPr lang="en-US" sz="1107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письмо может объединять миллионы людей, а иногда — служить нескольким языкам сразу. Это делает Азию особенно интересной для изучения культуры и общения.
</a:t>
            </a:r>
            <a:endParaRPr lang="en-US" sz="1107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мозаика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языков видно в школах, на вывесках, в книгах и интернете. Оно напоминает, что Азия — не один народ, а множество обществ с собственными традициями.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континенте говорят на тысячах языков и диалектов. Для одних стран важнее иероглифическая запись, для других — алфавиты, а где-то сохраняются древние письменные традиции.
</a:t>
            </a:r>
            <a:endParaRPr lang="en-US" sz="11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традиции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Буддизм, ислам, индуизм, христианство и иудаизм веками формировали облик азиатских стран. Каждая традиция оставила храмы, святыни и особые правила, которые заметны до сих пор.
</a:t>
            </a:r>
            <a:endParaRPr lang="en-US" sz="1023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помогают увидеть, как вера соединяется с повседневной жизнью. Лунный Новый год, Рамадан, Дивали и другие даты собирают семьи и целые общины.
</a:t>
            </a:r>
            <a:endParaRPr lang="en-US" sz="1023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 одежде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часто отражает уважение к обычаям и климату. В жарких районах выбирают лёгкие ткани, а в более строгих религиозных средах — закрытые формы одежды.
</a:t>
            </a:r>
            <a:endParaRPr lang="en-US" sz="1023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различиям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люди привыкли жить рядом с разными верованиями. Такое соседство учит терпимости, вниманию к обычаям других и умению находить общий язык.
</a:t>
            </a:r>
            <a:endParaRPr lang="en-US" sz="10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Азии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Азии растут не только вверх, но и вширь: появляются новые районы, линии метро и деловые центры, которые связывают старые кварталы с современными.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пять мегаполисов — очень крупные агломерации, а лидеры по численности особенно подчёркивают масштаб урбанизации в Азии.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United Nations, World Urbanization Prospects 2022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21875"/>
            <a:ext cx="397500" cy="39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5977" y="1808825"/>
            <a:ext cx="370650" cy="423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вкусы Азии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на 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особенно важен там, где тёплый и влажный климат помогает его выращивать. Он остаётся основой повседневного питания в Восточной и Юго-Восточной Азии.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 лепёшки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лепёшки и хлеб распространены в более сухих регионах. Они лучше подходят для степей и пустынных окраин, где земледелие зависит от воды.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специй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Специи придают блюдам яркий вкус и аромат, особенно в Южной Азии. Смеси пряностей меняют вкус супов, риса, овощей и мясных блюд.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еда связана с религиозными правилами: где-то не едят определённые виды мяса, а где-то важны особые способы приготовления и подачи.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302"/>
            <a:ext cx="4121700" cy="833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187023"/>
            <a:ext cx="4122300" cy="8333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022784"/>
            <a:ext cx="4122300" cy="8333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1700" y="3858725"/>
            <a:ext cx="4122300" cy="8333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традиции выглядят в жизни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455250" y="1474825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которую помнят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Кимоно в Японии, сари в Индии и другие национальные костюмы узнаются сразу. Их формы, ткани и орнаменты часто связаны с климатом, ремеслом и представлениями о красоте.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5250" y="2310564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силы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Монголии наадам собирает людей на состязания по борьбе, стрельбе из лука и скачкам. Этот праздник показывает связь между современностью и кочевым прошлым страны.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55250" y="3146322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Нового года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весны в Китае отмечают семейными встречами, украшениями и красным цветом, который считается символом удачи. Для многих это время возвращения домой.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5250" y="3982264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Обычаи, которые объединяют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Ближнем Востоке и в ряде других регионов одежда и семейные обычаи отражают религиозные нормы и уважение к старшим. Традиции помогают сохранять связь поколений.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Азии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континента как цепочка этапов: от ранних центров цивилизации к обмену через империи и торговлю.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путей к глобальной торговле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караваны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Караванные пути соединяли Китай, Центральную Азию, Персию и Средиземноморье. Вместе с товарами путешествовали идеи, ремёсла и научные знания.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морских маршрутов и наземных дорог усилила обмен между странами Азии и другими регионами. Порты и города стали центрами торговли и встреч культур.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международные перевозки опираются на контейнерные суда, железные дороги и логистические хабы. Азия остаётся ключевым узлом мировой торговли.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сегодня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страны развивают разные сильные стороны: технологии, науку, производство и цифровые сервисы. Это видно по специализации крупнейших экономических центров.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стран разные специализации, но их объединяют инвестиции в образование, инфраструктуру и современные технологии.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World Bank, OECD и национальных экономических обзоров, 2024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осложняет жизнь на континенте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 особенно заметен там, где много транспорта и заводов. Для улучшения воздуха нужны чистые технологии, общественный транспорт и контроль выбросов.
</a:t>
            </a:r>
            <a:endParaRPr lang="en-US" sz="920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и тайфуны часто угрожают прибрежным и речным районам. Помогают дамбы, прочные здания и системы раннего предупреждения для жителей.
</a:t>
            </a:r>
            <a:endParaRPr lang="en-US" sz="1010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Азии воды не хватает для городов и сельского хозяйства. Поэтому важны экономия, капельное орошение и бережное управление реками и водохранилищами.
</a:t>
            </a:r>
            <a:endParaRPr lang="en-US" sz="866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Сейсмические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происходят в зонах столкновения литосферных плит. Безопасность повышают сейсмостойкое строительство, учения и быстрая помощь после толчков.
</a:t>
            </a:r>
            <a:endParaRPr lang="en-US" sz="9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 — континент, который нельзя упростить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соединяет древность и современность, природу и города, традиции и технологии. Именно это разнообразие делает континент важным для всего мира и особенно интересным для изучения.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2026-07-26T17:26:14Z</dcterms:created>
  <dcterms:modified xsi:type="dcterms:W3CDTF">2026-07-26T17:26:14Z</dcterms:modified>
</cp:coreProperties>
</file>