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в алгебре: равенства, которые верны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Равенства, которые не меняют смысл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тождества помогают в алгебре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встречаются при раскрытии скобок, упрощении выражений и преобразовании формул. Они показывают, как записать одно и то же значение по-разному — короче, удобнее и быстрее для вычислений и решений задач 7 класса.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и уравнение: в чём разница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ищет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выполняется только при некоторых значениях переменной. Например, x+5=12 верно лишь при x=7, а при других значениях равенство уже нарушается.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верно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сохраняет истинность при всех допустимых значениях букв. Например, (a+b)^2=a^2+2ab+b^2 остаётся верным независимо от выбранных значений переменных.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преобразование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тождество, левую и правую части упрощают по правилам алгебры. Если получаются одинаковые выражения, равенство подтверждается для всех разрешённых значений.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выводом нужно проверить, не запрещены ли какие-то значения букв. Если выражение содержит деление или корень, допустимые значения становятся особенно важны.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852562"/>
            <a:ext cx="4534800" cy="31299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тождеств в 7 классе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тождеств помогают преобразовывать выражения без изменения их значения.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тождества сохраняют значение выражения, но делают запись более удобной для вычислений и преобразований.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Распределительный закон: основа раскрытия скобок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6609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умножается на сумму в скобках, оно умножается на каждое слагаемое отдельно. Поэтому a(b+c) превращается в ab+ac без изменения значения.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14857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и справа налево: (a+b)c=ac+bc. Это помогает не только раскрывать скобки, но и выносить общий множитель за скобки.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83104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распределительного закона вырастают многие школьные приёмы: упрощение выражений, решение уравнений и переход к более удобному виду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школьного курса алгебры 7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запись после раскрытия скобок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одна и та же пара записей показана для каждого примера: исходная форма и преобразованный вид. Значение остаётся одинаковым.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Тождественное преобразование меняет только форму выражения, а не его значение; именно поэтому такие записи можно свободно заменять друг другом.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нужно уверенно узнавать и применять в 7 классе.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тождества позволяют быстро раскрывать скобки, упрощать выражения и переходить к более короткой записи без лишних вычислений.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тождества: пошаговый алгоритм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равенства в курсе алгебры 7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тождественных преобразований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2(x+4)=2x+8 число 2 умножается на каждое слагаемое в скобках. Запись меняется, но значение выражения остаётся тем 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(m-3)^2=m^2-6m+9 показывает, как квадрат двучлена превращается в трёхчлен. Важно не забыть средний член и правильные знаки.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68750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9k^2-16=(3k-4) (3k+4) демонстрирует разложение на множители. После раскрытия скобок справа снова получается исходное выражение.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содержанию курса алгебры 7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тождества чаще всего встречаются в алгебре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чаще опираются на тождества в 7 классе. Это помогает понять, что они нужны не только для одной темы, а почти во всём курсе.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тождества используются при раскрытии скобок и в формулах сокращённого умножения, потому что именно они лежат в основе многих преобразований.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в геометрии и числовых формулах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фигуры на чертеже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прямоугольник изображён на рисунке, его стороны легко обозначить буквами и сразу получить формулы для вычислений. Периметр удобно записывать как 2(a+b), а площадь — как ab. Так буквенная запись связывает чертёж и готовый ответ.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буквенная запись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окружности тождество C=2πr показывает, как длина связана с радиусом. Даже без чисел формула остаётся верной для любого допустимого r. На схеме рядом с кругом удобно подписать радиус и само равенство.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059482"/>
            <a:ext cx="4813500" cy="33906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тождествами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наиболее частые ошибки, которые встречаются при преобразовании выражений в 7 классе.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ошибок — невнимательность к знакам и игнорирование ограничений. Если каждый шаг проверять отдельно, тождественные преобразования становятся надёжными.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028" y="1890721"/>
            <a:ext cx="339525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тождества на примере разности квадратов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a^2-b^2=(a-b) (a+b) показывает, что разность квадратов можно представить как произведение. Это один из самых удобных способов преобразования выражений.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формула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правую часть, получится a^2+ab-ab-b^2. Средние слагаемые ab и -ab имеют противоположные знаки и взаимно уничтожаются.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a^2-b^2, значит равенство верно при всех допустимых значениях переменных. Поэтому формула особенно полезна для разложения выражений на множители.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 материалам темы «Тождества», 7 класс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преобразование делает запись короче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числовой ответ, а упрощение записи на каждом этапе преобразования.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операций остаётся в записи, тем проще считать и проверять результат. Тождество сохраняет значение, но делает выражение удобнее.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значения переменных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область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при каких значениях переменных выражение вообще имеет смысл. Если в записи есть дробь, знаменатель не должен обращаться в ноль.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запрет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значение переменной делает равенство невозможным. Тогда это значение исключают, и тождество рассматривают только для остальных допустимых случаев.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спеши сокращать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одинаковых частей допустимо не всегда. Нужно убедиться, что сокращаемые множители действительно существуют и не скрывают деление на ноль.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вывод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равенство нарушается хотя бы для одного разрешённого значения, это уже не тождество. Поэтому проверка области допустимых значений обязательна.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разложить выражение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задач 7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 без калькулятора
</a:t>
            </a:r>
            <a:pPr algn="l" indent="0" marL="0">
              <a:lnSpc>
                <a:spcPct val="130039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19·21 удобно заменить на (20-1) (20+1). По формуле разности квадратов получаем 20^2-1, то есть 399. Такой приём помогает быстро считать в уме и проверять ответ без длинных вычислений.
</a:t>
            </a:r>
            <a:endParaRPr lang="en-US" sz="139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вокруг нас
</a:t>
            </a:r>
            <a:pPr algn="l" indent="0" marL="0">
              <a:lnSpc>
                <a:spcPct val="130039"/>
              </a:lnSpc>
              <a:buNone/>
            </a:pPr>
            <a:r>
              <a:rPr lang="en-US" sz="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пригодятся не только в примерах на доске. Ими пользуются, когда находят стоимость покупки, периметр комнаты или площадь участка. Буквенная запись делает расчёты короче и помогает не потерять важные шаги решения.
</a:t>
            </a:r>
            <a:endParaRPr lang="en-US" sz="1259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в задачах из жизни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упражнения по алгебре 7 класса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примеры для закрепления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одно и то же выражение можно записать в разных видах, сохранив значение.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меняется только форма записи, а не значение выражения. Это и есть главный признак тождества.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тождествах
</a:t>
            </a:r>
            <a:endParaRPr lang="en-US" sz="1837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остаётся верным при всех допустимых значениях переменных. Если есть запрет на какое-то значение, его обязательно учитывают до проверки равенства.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приёмы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чаще всего используют раскрытие скобок, приведение подобных слагаемых, формулы сокращённого умножения и разложение на множители.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тождестве, обе части выражения преобразуют до одинакового вида. Это надёжнее, чем проверять равенство только на одном примере.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из-за неверного знака, пропуска члена или неправильного сокращения. Аккуратность здесь важнее скорости.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делают алгебру удобнее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помогают видеть, что одно выражение можно записать по-разному, не меняя его значения. Они ускоряют вычисления, упрощают преобразования и становятся основой дальнейшего изучения алгебры.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2026-05-29T11:09:00Z</dcterms:created>
  <dcterms:modified xsi:type="dcterms:W3CDTF">2026-05-29T11:09:00Z</dcterms:modified>
</cp:coreProperties>
</file>