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 природе: невидимые участники круговорота жизни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поддерживают круговорот веществ и устойчивость экосистем.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бактерии появились более 3,5 млрд лет назад и расселились почти повсюду: в почве, воде, воздухе и живых организмах. Их деятельность незаметна, но без неё экосистемы не могут нормально функционировать.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древняя основа жизни на Земле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бактерии разрушают мёртвое органическое вещество и возвращают элементы в среду, не позволяя органическим остаткам накапливаться бесконечно.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живут вместе с растениями и животными, усиливая питание хозяина и одновременно получая от него благоприятные условия существования.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переводят соединения азота, серы и других элементов в формы, доступные растениям, ускоряя биогеохимические циклы и питание экосистем.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веществ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функции бактерий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отдельные виды бактерий, а вклад их процессов в питание экосистем.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разложение органики и азотный цикл: именно они быстрее всего возвращают элементы в доступные формы.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2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материалам школьной биологии; точные доли не нормированы.
</a:t>
            </a:r>
            <a:endParaRPr lang="en-US" sz="1322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 круговороте веществ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своей жизнедеятельности бактерии повышают доступность азота, фосфора и серы. Это напрямую влияет на рост растений, их устойчивость и урожайность.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наблюдается вокруг корневых волосков, где бактерии получают питательные вещества от растений, а растения — минеральные соединения и защитные эффекты.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корней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перерабатывают листья, корни и другие остатки, ускоряя образование перегноя. Благодаря этому вещества не теряются из экосистемы, а снова вовлекаются в круговорот.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растительных остатков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грамме почвы содержатся миллионы и даже миллиарды бактериальных клеток. Особенно много их в прикорневой зоне, где идёт активный обмен веществ между корнями и микроорганизмами.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Микроскопическая численность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и плодородие почвы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бактерий управляют круговоротом элементов и обеспечивают питание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связаны между собой: бактерии не только разрушают органику, но и регулируют доступность азота для 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курс школьной биологии; обобщение биогеохимических процессов.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бактериальные процессы и их экологический результат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два взаимосвязанных пути: разложение органики и превращения соединений азота.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возвращают вещества в экосистему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древность объясняет, почему бактерии успели занять ключевое место в почвенных и корневых процессах, включая фиксацию азота у бобовых.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оценки возраста древнейших бактерий; школьный курс биологии.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появились первые бактерии, ставшие одними из древнейших форм жизни на Земле.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8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млрд лет
</a:t>
            </a:r>
            <a:endParaRPr lang="en-US" sz="58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усиливается там, где накапливаются органические остатки и меньше кислорода, поэтому особенно важны дно и прибрежные мелководья.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чистой воде бактерий меньше, а при избытке органики их роль в разложении возрастает и может сопровождаться дефицитом кислорода.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для наглядного сравнения; точные количественные данные в схеме не использованы.
</a:t>
            </a:r>
            <a:endParaRPr lang="en-US" sz="130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Бактериальная активность в водных экосистемах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водоёма скапливаются остатки растений, животных и органические частицы. Здесь бактерии работают особенно активно: они разрушают сложные вещества и переводят их в более простые соединения, возвращая элементы в круговорот и уменьшая накопление ила.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отложения как «фабрика» разложения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очистке сточных вод используются те же природные способности бактерий: они разлагают органические загрязнения и снижают их концентрацию. В водоёме этот процесс идёт вместе с действием водорослей, донных организмов и кислорода.
</a:t>
            </a:r>
            <a:endParaRPr lang="en-US" sz="99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и природные сообщества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воде мало органических загрязнений, бактериальная переработка идёт спокойнее и не вызывает резкого падения содержания кислорода. Это помогает сохранять условия для рыб, планктона и других организмов, чувствительных к изменению среды.
</a:t>
            </a:r>
            <a:endParaRPr lang="en-US" sz="997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чистая вода остаётся прозрачной не сама по себе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самоочищение водоёмов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симбиотические бактерии образуют витамины группы B и витамин K. Эти вещества важны для обмена веществ, кроветворения и нормальной работы многих систем организма, особенно при разнообразном питании.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рубце жвачных животных бактерии разрушают целлюлозу — основной компонент растительных клеток. Без этого симбиоза коровы, овцы и другие жвачные не смогли бы эффективно использовать траву как пищу.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у жвачных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бактерии расщепляют сложные органические вещества, которые организм сам переварить не может. Благодаря этому пища усваивается полнее, а животное или человек получает больше энергии и питательных веществ.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пищеварении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микрофлора занимает место на слизистых оболочках и в кишечнике, мешая размножению вредных микробов. Такой барьер снижает риск инфекций и помогает поддерживать внутреннее равновесие организма.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патогенов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симбиоза с животными и человеком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выгоды получают разные организмы от бактерий и как это влияет на экосистемы.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повышает выживаемость хозяина и одновременно усиливает круговорот веществ в природе, поэтому бактерии важны не только для отдельных организмов, но и для экосистем в целом.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о симбиозе организмов и роли микрофлоры
</a:t>
            </a:r>
            <a:endParaRPr lang="en-US" sz="133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симбиоза бактерий с живыми организмами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используют мёртвые остатки растений, животных и продукты их жизнедеятельности как источник энергии и вещества. Они начинают переработку там, где другие организмы уже не могут извлечь пользу из органики.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Источник питания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разложения сложные органические соединения переходят в более простые минеральные формы. Эти вещества снова становятся доступными корням растений и поддерживают непрерывность круговорота веществ.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Возврат элементов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и лесной подстилке бактерии действуют вместе с грибами, ускоряя образование перегноя. От скорости этой работы зависят плодородие почвы, накопление гумуса и устойчивость экосистемы.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Совместная работа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редуцентов органические остатки накапливались бы в природе, а питательные элементы выпадали бы из оборота. Бактерии не только очищают среду, но и возвращают её к новому циклу жизни.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Экологический итог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разлагают органические остатки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бактерии используют разные энергетические стратегии: от потребления готовой органики до получения энергии из неорганических веществ и света.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использование органических веществ, но именно разнообразие способов питания делает бактерии устойчивыми и широко распространёнными в природе.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2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типам питания бактерий; диаграмма носит схематический характер
</a:t>
            </a:r>
            <a:endParaRPr lang="en-US" sz="1292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у бактерий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4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появились очень рано и научились выделять кислород в процессе фотосинтеза. Постепенно этот газ начал накапливаться в древней атмосфере, меняя химический состав планеты и условия жизни на ней.
</a:t>
            </a:r>
            <a:endParaRPr lang="en-US" sz="1134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кислородный след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потомки древних цианобактерий продолжают производить органические вещества и выделять кислород. Их работа показывает, как микроскопические организмы способны влиять на планету в масштабе геологического времени.
</a:t>
            </a:r>
            <a:endParaRPr lang="en-US" sz="989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современном мире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кислорода стало больше, у живых организмов появились возможности использовать более эффективное кислородное дыхание. Это дало преимущество формам жизни, которым требовалась богатая энергией среда, и ускорило развитие биосферы.
</a:t>
            </a:r>
            <a:endParaRPr lang="en-US" sz="987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 для жизни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цианобактерии изменили Землю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сохраняют жизнедеятельность при очень высокой температуре, где большинство организмов быстро погибает. Такие формы приспособлены к средам с резкими химическими и тепловыми условиями.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источники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экстремофилов расширяет представления о том, где возможна жизнь. Эти организмы доказывают, что бактерии способны заселять почти любые экологические ниши, если там есть хотя бы минимальные ресурсы.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жизни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глубоких слоях почвы и донных отложениях бактерии живут при недостатке кислорода, слабом освещении и высоком давлении. Для них критичны не комфортные условия, а способность использовать доступные ресурсы.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 давление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встречаются в солёных озёрах и ледниках, выдерживая либо избыток соли, либо сильный холод. Их существование показывает, насколько гибкими могут быть механизмы бактериальной адаптации.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Солёные и ледяные воды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бактерии выживают в экстремальных условиях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основных биогеохимических функциях бактерий: разложении, фиксации азота, симбиозе и самоочищении водной среды.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связывают процессы в экосистеме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группа организмов может одновременно приносить пользу природе и создавать риски для человека, поэтому важны не сами бактерии, а их конкретные виды и условия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преобладают полезные функции бактерий: они поддерживают круговорот веществ, а вредные проявляются прежде всего в патогенности и порче ресурсов.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экологической роли бактерий; значения отражают число упомянутых эффектов
</a:t>
            </a:r>
            <a:endParaRPr lang="en-US" sz="11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бактериальные эффекты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бактериальные сообщества нарушены, самоочищение водоёмов идёт слабее. Вода дольше сохраняет избыток органических загрязнений, а водные экосистемы становятся менее устойчивыми.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очищается медленнее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бактерии влияют пестициды, распашка, осушение и загрязнение среды. Поэтому сохранение природных экосистем — это не только защита крупных организмов, но и сохранение микроскопической основы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охрана местообитаний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микробное разнообразие сокращается, почва хуже разлагает остатки и медленнее образует гумус. В результате падает её плодородие, а растения получают меньше доступных питательных веществ.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теряют силу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микробные сообщества хуже помогают корням усваивать элементы питания и защищаться от неблагоприятных условий. Это снижает устойчивость растений к засухе, болезням и другим стрессам.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становятся слабее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бактериальное разнообразие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организмы с огромной ролью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незаметно поддерживают почвы, растения, воду и живые организмы. Именно их работа делает возможными круговороты веществ, устойчивость экосистем и нормальное существование современной биосферы.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2026-06-01T22:44:20Z</dcterms:created>
  <dcterms:modified xsi:type="dcterms:W3CDTF">2026-06-01T22:44:20Z</dcterms:modified>
</cp:coreProperties>
</file>