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расстоянии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находят и измеряют расстояние между точками.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расстояния нужно на уроках о отрезках, прямых, координатах, масштабе и измерении величин. Оно помогает различать чертёж, реальную местность и длину пути, а также выбирать подходящие единицы длины.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7 классе встречается расстояние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расстояние между двумя точками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 равно длине отрезка, который их соединяет. Это основное геометрическое понимание, на котором строятся измерения на чертежах и при решении задач.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различны, расстояние между ними всегда больше нуля. Чем дальше точки расположены друг от друга, тем больше значение расстояния.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точки совпадают, между ними нет промежутка, поэтому расстояние равно нулю. Такое значение показывает, что точки расположены в одном и том же месте.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расстояние всегда записывают числом вместе с единицей измерения. Без единицы ответ считается неполным, потому что одно и то же число может означать разные длины.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на чертеже и на местности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расстояние изображают отрезком. Его длину находят линейкой, а результат выражают в сантиметрах или миллиметрах в зависимости от размера изображения.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обстановке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местности расстояние связано с настоящей длиной дороги, коридора, участка или маршрута. Здесь измеряют не рисунок, а реальный путь между объектами.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и тех же точек кратчайшее расстояние остаётся одним и тем же, но путь по ломаной линии может оказаться длиннее. Поэтому важно не путать геометрию и маршрут движения.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и та же ситуация описывается по-разному: на чертеже — отрезком, а в жизни — дорогой с поворотами. Это помогает понять, что расстояние и длина пути не всегда совпадают.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и их соотношения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образуют удобную систему, где каждое переходное значение помогает быстро переводить длину без сложных вычислений.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единица, тем меньше число в записи. Соотношения показывают, как удобно переходить от мелких измерений к крупным.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единицы длины: 10 мм = 1 см; 10 см = 1 дм; 100 см = 1 м; 1000 м = 1 км.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какую единицу длины выбирают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измерения зависит от размера объекта и того, насколько удобно записывать результат.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маленьких объектов удобны миллиметры и сантиметры, для помещений — метры, а для больших расстояний — километры.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единицы длины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981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расстояние линейкой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 нуля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начинают не от края линейки, а от нулевой отметки. Это помогает получить точное значение и избежать ошибки, связанной с неправильным отсчётом.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с делением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отрезка нужно аккуратно совместить с нулём шкалы. Если отрезок сдвинут хотя бы немного, результат станет неточным, особенно при измерении коротких предметов.
</a:t>
            </a:r>
            <a:endParaRPr lang="en-US" sz="121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по частям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длиннее линейки, его измеряют по частям. Затем все полученные значения складывают, чтобы найти общую длину без потери точности.
</a:t>
            </a:r>
            <a:endParaRPr lang="en-US" sz="133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измерения полезно ещё раз посмотреть на положение линейки и единицы записи. Так легче заметить ошибку и убедиться, что ответ записан верно.
</a:t>
            </a:r>
            <a:endParaRPr lang="en-US" sz="13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измерения отрезка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измерении длины отрезка или расстояния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расстояние и длина пути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0149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расстояние — это самый короткий отрезок между двумя точками. Оно не зависит от того, как человек перемещается, а связано только с положением точек.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83928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пути может быть больше прямого расстояния, если движение идёт по дороге с поворотами или по ломаной линии. Тогда считают всю пройденную длину по участкам.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037703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задачах эти понятия дают разные ответы, поэтому нужно внимательно читать условие. Если требуется расстояние между точками, ищут отрезок; если путь, складывают участки.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 классе, школе и городе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расстояние помогает понять, сколько места между партами, насколько длинна доска и удобно ли расположены проходы. Такие измерения нужны, чтобы класс был безопасным и удобным для работы. На схеме класса реальные размеры показывают в уменьшенном виде.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школьным помещениям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коридоре, спортивном зале и библиотеке расстояние описывает размеры помещений и путь между важными точками. На плане школы отрезок на бумаге кажется маленьким, но в действительности он может соответствовать многим метрам.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и на 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расстояние связывает дома, остановки, парки и школы. На карте оно изображается с помощью масштаба, поэтому длина линии на листе не равна реальному пути на местности и требует пересчёта.
</a:t>
            </a:r>
            <a:endParaRPr lang="en-US" sz="10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типичных расстояний в повседневной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приведены в одной шкале, чтобы легче увидеть различие между маленькими и большими объектами.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предметов к маршрутам показывает резкий рост длины: от миллиметров и сантиметров к метрам и километрам.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измерения длины; значения приведены как ориентировочные бытовые оценки.
</a:t>
            </a:r>
            <a:endParaRPr lang="en-US" sz="13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расстояния и времени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скорость и время движения, расстояние находят по формуле: расстояние = скорость × время. Она помогает быстро решать задачи и проверять ответ по смыслу.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движущихся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времени более быстрый объект проходит больший путь. Поэтому велосипедист за час обычно преодолевает большее расстояние, чем пешеход, если они движутся без остановок.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нужно привести скорость и время к согласованным единицам. Иначе ответ получится неверным, даже если формула записана правильно.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длины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равенства помогают переходить от крупных единиц к мелким и обратно без ошибок.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в меньшую единицу число увеличивается, а при переводе в большую — уменьшается.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единицы длины в школьном курсе математики.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614076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7985" y="3270876"/>
            <a:ext cx="299025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измерении расстояния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от нуля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измерение от края линейки нельзя: отсчёт ведут именно от нулевой отметки. Иначе результат смещается и становится больше или меньше настоящей длины.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единицах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сантиметры и миллиметры, особенно когда число записано без внимательной проверки. Нужно всегда смотреть на деления шкалы и подписывать единицу в ответе.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выбор единицы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маленьких предметов слишком крупная единица делает запись неудобной и неточной. Например, толщину тетради лучше выражать в миллиметрах, а не в метрах.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конец отрезка приложен неточно или ответ не перепроверен, ошибка остаётся незамеченной. Полезно ещё раз сравнить полученное значение с размером предмета.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сравнить два расстояния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сравнении длин и расстояний в одной задаче.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22" y="1410150"/>
            <a:ext cx="2219355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022" y="1410150"/>
            <a:ext cx="2219355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3122" y="1410150"/>
            <a:ext cx="2219355" cy="231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4798" y="1410150"/>
            <a:ext cx="2219355" cy="231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356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линия для школьных предметов
</a:t>
            </a:r>
            <a:pPr algn="ctr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удобна там, где нужно измерить небольшой отрезок быстро и аккуратно. Ею проверяют длину тетради, учебника, детали чертежа и небольших предметов на столе. Чёткая шкала помогает работать с миллиметрами и сантиметрами без лишних вычислений.
</a:t>
            </a:r>
            <a:endParaRPr lang="en-US" sz="715" dirty="0"/>
          </a:p>
        </p:txBody>
      </p:sp>
      <p:sp>
        <p:nvSpPr>
          <p:cNvPr id="10" name="Text 2"/>
          <p:cNvSpPr txBox="1"/>
          <p:nvPr/>
        </p:nvSpPr>
        <p:spPr>
          <a:xfrm>
            <a:off x="23967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гибкая мера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Сантиметровая лента пригодится, если поверхность не прямая или объект нужно обхватить. Ею измеряют ткань, окружность предметов и длину тела. Гибкость ленты позволяет сделать замер там, где жёсткая линейка неудобна.
</a:t>
            </a:r>
            <a:endParaRPr lang="en-US" sz="734" dirty="0"/>
          </a:p>
        </p:txBody>
      </p:sp>
      <p:sp>
        <p:nvSpPr>
          <p:cNvPr id="11" name="Text 3"/>
          <p:cNvSpPr txBox="1"/>
          <p:nvPr/>
        </p:nvSpPr>
        <p:spPr>
          <a:xfrm>
            <a:off x="46578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комнаты и мебели
</a:t>
            </a:r>
            <a:pPr algn="ctr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помогает измерять большие отрезки в классе, комнате и возле мебели. Она удобна, когда длина больше обычной линейки и требуется натянуть шкалу на несколько метров. В быту этот прибор используют очень часто.
</a:t>
            </a:r>
            <a:endParaRPr lang="en-US" sz="746" dirty="0"/>
          </a:p>
        </p:txBody>
      </p:sp>
      <p:sp>
        <p:nvSpPr>
          <p:cNvPr id="12" name="Text 4"/>
          <p:cNvSpPr txBox="1"/>
          <p:nvPr/>
        </p:nvSpPr>
        <p:spPr>
          <a:xfrm>
            <a:off x="6889475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участки на 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Измерительное колесо подходит для дорожек, аллей и протяжённых маршрутов. Его катят по поверхности, и прибор показывает пройденную длину. Такой способ особенно полезен там, где вручную измерять слишком долго или неудобно.
</a:t>
            </a:r>
            <a:endParaRPr lang="en-US" sz="737" dirty="0"/>
          </a:p>
        </p:txBody>
      </p:sp>
      <p:sp>
        <p:nvSpPr>
          <p:cNvPr id="13" name="Text 5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измерения длины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масштаб влияет на изображение расстояния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длина маршрута не меняется, меняется только его изображение на карте или плане.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масштаб, тем больше сантиметров занимает путь на рисунке; при уменьшении масштаба изображение сокращается.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понимания масштаба; расчёт выполнен для одного и того же маршрута.
</a:t>
            </a:r>
            <a:endParaRPr lang="en-US" sz="13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 спорте, науке и чертежах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расстояние задаёт длину дистанции: сколько нужно пробежать, проплыть или проехать. Оно помогает сравнивать результаты и точно определять условия старта и финиша.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опытах расстояние используют для описания промежутков между телами, точками и объектами. Это нужно, чтобы измерять расположение предметов и замечать изменения с высокой точностью.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расстояние помогает строить фигуры по заданным размерам, сравнивать стороны и проверять аккуратность построения. Без него невозможно точно передать форму и размер изображения.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расстояния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бывает отрицательным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не может быть меньше нуля. Если при вычислении получилось отрицательное число, значит, в решении допущена ошибка или неверно выбраны данные.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 нулю в одной точке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рассматривают одну и ту же точку, расстояние между ней и самой собой равно нулю. Для разных точек такое значение уже невозможно.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отрезка при правильном измерении получается одинаковый результат, даже если измерять его разными способами. Меняется лишь инструмент или удобство записи.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расположены дальше друг от друга, расстояние между ними увеличивается. Это свойство помогает сравнивать отрезки, маршруты и положение объектов на чертеже.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Расстояние: простой ориентир в 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помогает точно описывать положение точек, сравнивать длины и решать задачи. Если правильно выбирать единицы, измерять аккуратно и переводить значения без ошибок, геометрия становится понятнее.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2026-05-29T01:48:53Z</dcterms:created>
  <dcterms:modified xsi:type="dcterms:W3CDTF">2026-05-29T01:48:53Z</dcterms:modified>
</cp:coreProperties>
</file>