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зеркало человека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литературе проверяет совесть, ответственность и человечность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русской литературе: от пейзажа к нравственному выбору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11 класса тема природы важна потому, что она раскрывает авторское мировоззрение и характер героя. В произведениях XIX–XX веков пейзаж связан с памятью, конфликтами, историей и нравственной ответственностью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литературе как художественный образ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создаёт эмоциональный фон произведения, помогает почувствовать тревогу, покой, ожидание или радость. Через детали описания автор направляет восприятие читателя и усиливает смысл сцены.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нередко отражает внутреннее состояние героя: его растерянность, надежду, духовный подъём или кризис. Поэтому природная картина становится не просто фоном, а частью психологической характеристики.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классике природа воспринимается как живой мир, тесно связанный с нравственным опытом человека. Она может быть символом гармонии, испытания или напоминанием о границе между добром и разрушением.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красота природы становится хрупкой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Гармония, которая легко нарушается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река, поле или сад в литературе часто изображаются как часть естественного порядка. Но эта гармония неустойчива: жестокость, равнодушие и жажда выгоды быстро лишают мир цельности.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цена утраты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исчезает живой мир, теряется не только красота пейзажа. В художественном тексте это означает и внутреннюю потерю: оскудение памяти, совести и способности видеть ценность жизни.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122" y="1547825"/>
            <a:ext cx="361725" cy="41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83458"/>
            <a:ext cx="384900" cy="34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83458"/>
            <a:ext cx="384900" cy="34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62075"/>
            <a:ext cx="384900" cy="38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62075"/>
            <a:ext cx="384900" cy="38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перед природой: пять нравственных позиций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сохраняет леса, воду и животных, понимая, что бережное отношение к миру начинается с личной ответственности и ежедневных решений.
</a:t>
            </a:r>
            <a:endParaRPr lang="en-US" sz="1246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выгоде без оглядки на последствия ведёт к вырубке, загрязнению и истощению земли, а значит — к нравственной деградации.
</a:t>
            </a:r>
            <a:endParaRPr lang="en-US" sz="1267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Разрушитель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берегов в литературе показывает не только экологический вред, но и духовную глухоту, неспособность чувствовать боль мира.
</a:t>
            </a:r>
            <a:endParaRPr lang="en-US" sz="1187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животных и нарушенный природный баланс становятся знаком утраты меры, когда человек перестаёт видеть себя частью общего дома.
</a:t>
            </a:r>
            <a:endParaRPr lang="en-US" sz="1153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родному месту соединяет природу, дом и историю. Такая позиция формирует зрелость, уважение и внутреннюю устойчивость.
</a:t>
            </a:r>
            <a:endParaRPr lang="en-US" sz="11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тематическому анализу произведений русской литературы XIX–XX веков, школьная программа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где природа становится центром смысла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показывают природу не как декорацию, а как пространство памяти, труда, испытания и нравственного выбора.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острая проблема возникает там, где отношение к природе напрямую раскрывает совесть человека и цену его поступков.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Нарушенный природный баланс как нравственная проблема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затопления и опустошение земли в литературе часто показаны как следствие человеческой беспечности. Природная катастрофа становится видимым итогом внутренней утраты меры.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животных и разрушение родных мест подчёркивают, что человек отвечает не только за себя, но и за среду, в которой живут другие существа и будущие поколения.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действует эгоистично или равнодушно, страдает не один пейзаж, а весь жизненный уклад. Так природа в тексте становится мерилом нравственной зрелости общества.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показывает: экологическое бедствие редко бывает случайным. За ним обычно стоит забвение традиций, отказ от ответственности и ослабление связи человека с родиной.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711574"/>
            <a:ext cx="3432300" cy="7016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отношения к природе в литературе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выбор человека определяет судьбу природного и человеческого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Потребительская модель ослабляет связь человека с миром, а ответственная укрепляет её и делает поступки осмысленными.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образов и смыслов в произведениях о природе
</a:t>
            </a:r>
            <a:endParaRPr lang="en-US" sz="7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75" y="1566534"/>
            <a:ext cx="1878000" cy="1547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950" y="1566769"/>
            <a:ext cx="1878000" cy="15387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8425" y="1566316"/>
            <a:ext cx="1878000" cy="15552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5900" y="1566854"/>
            <a:ext cx="1878000" cy="152954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для которых природа стала нравственным идеалом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03475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тишина, в которой слышен человек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природа нередко дышит спокойствием и внутренней свободой. Она помогает увидеть тонкие движения души, а пейзаж становится частью психологического портрета героя. В этом мире особенно заметны такт, деликатность и уважение к жизни.
</a:t>
            </a:r>
            <a:endParaRPr lang="en-US" sz="920" dirty="0"/>
          </a:p>
        </p:txBody>
      </p:sp>
      <p:sp>
        <p:nvSpPr>
          <p:cNvPr id="12" name="Text 3"/>
          <p:cNvSpPr txBox="1"/>
          <p:nvPr/>
        </p:nvSpPr>
        <p:spPr>
          <a:xfrm>
            <a:off x="2547996" y="3369825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Пришвин: мудрость наблюдения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Пришвина природа требует внимательности и честного взгляда. Он показывает, что в живом мире нет случайных деталей: каждая тропинка, птица или дерево учат человека терпению, труду и ответственности перед окружающим миром.
</a:t>
            </a:r>
            <a:endParaRPr lang="en-US" sz="920" dirty="0"/>
          </a:p>
        </p:txBody>
      </p:sp>
      <p:sp>
        <p:nvSpPr>
          <p:cNvPr id="13" name="Text 4"/>
          <p:cNvSpPr txBox="1"/>
          <p:nvPr/>
        </p:nvSpPr>
        <p:spPr>
          <a:xfrm>
            <a:off x="4575471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Паустовский: чистота как источник вдохновения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Паустовского пейзаж связан с духовной ясностью и творческим подъёмом. Его описание природы пробуждает чувство благодарности к миру, где красота помогает человеку стать внимательнее, добрее и внутренне собраннее.
</a:t>
            </a:r>
            <a:endParaRPr lang="en-US" sz="959" dirty="0"/>
          </a:p>
        </p:txBody>
      </p:sp>
      <p:sp>
        <p:nvSpPr>
          <p:cNvPr id="14" name="Text 5"/>
          <p:cNvSpPr txBox="1"/>
          <p:nvPr/>
        </p:nvSpPr>
        <p:spPr>
          <a:xfrm>
            <a:off x="6609750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и Астафьев: тревога за будущее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Распутина и Астафьева разрушение природы становится знаком общественного и личного кризиса. Их произведения заставляют увидеть, что утрата родной земли, воды и памяти неизбежно ведёт к нравственной бедности человека.
</a:t>
            </a:r>
            <a:endParaRPr lang="en-US" sz="9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равнодушия к ответственности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потребительского взгляда к нравственному действию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млн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 Global Assessment Report on Biodiversity and Ecosystem Services, 2019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утраты живого мира показывает, что экологическая культура — не формальность, а показатель зрелости общества и личной нравственной ответственности.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животных и растений находятся под угрозой исчезновения, и это показывает цену человеческой безответственности.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 материалам урока; распределение носит учебный характер
</a:t>
            </a:r>
            <a:endParaRPr lang="en-US" sz="66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экологическое мышление старшеклассника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решающим становится не один источник влияния, а их сочетание: знания должны подкрепляться привычкой и личным участием.
</a:t>
            </a:r>
            <a:endParaRPr lang="en-US" sz="115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дают семья, школа и литература; они формируют основу, которую закрепляют опыт и реальные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44888"/>
            <a:ext cx="513600" cy="410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92746"/>
            <a:ext cx="513600" cy="45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58122"/>
            <a:ext cx="513600" cy="41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цивилизация и образ природы в литературе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среда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литературе часто связан со скоростью, шумом и отчуждением. На этом фоне природа воспринимается как пространство, где человек снова слышит себя и вспоминает о подлинных ценностях.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потребность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искусственность городской жизни, тем острее ощущается нехватка тишины, воздуха и живого движения. Пейзаж становится не украшением, а условием внутреннего равновесия.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корнями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помогает герою удержать память о доме, родной земле и семейной традиции. Через это раскрывается не только личная, но и культурная принадлежность человека.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города и природного мира заставляет героя и читателя выбирать между удобством потребления и ответственностью перед живой средой, которая поддерживает жизнь и культуру.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 фоне природы: масштаб и ответственность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пейзаже человек выглядит физически малым, но именно это усиливает мысль о его особой ответственности. Красота леса, реки или гор требует не власти, а внутренней меры.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рядом с природой нередко переживает прозрение: он понимает, что каждое действие отзывается в мире живого. Так масштаб природы становится мерилом совести.
</a:t>
            </a:r>
            <a:endParaRPr lang="en-US" sz="11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вода, почва и воздух образуют единую систему, где изменение одного элемента отражается на всех остальных.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понимание экосистемы помогает увидеть в литературе не фон, а живой организм, чувствительный к любому вмешательству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система взаимосвязей в художественном и научном взгляде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нарушается природная гармония, в художественном тексте это обычно приводит и к нравственному сдвигу: утрате памяти, меры и чувства дома.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тема природы в прозе объединяет точность наблюдения и философский вывод: мир целостен, а ответственность человека не может быть частичной.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 теме урока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экологически ответственного поведения, отражённые в литературной теме
</a:t>
            </a:r>
            <a:endParaRPr lang="en-US" sz="275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действия приобретают нравственный смысл, когда становятся привычкой и частью отношения к родному месту.
</a:t>
            </a:r>
            <a:endParaRPr lang="en-US" sz="1177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 начинается с простых действий, но именно они переводят экологические знания в устойчивую жизненную норму.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экологическая привычка и нравственная позиция
</a:t>
            </a:r>
            <a:endParaRPr lang="en-US" sz="1852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 логике перехода от знания и чувства к устойчивому поведению.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 AR6 Synthesis Report, 2023; IPBES Global Assessment Report, 2019; World Bank, What a Waste 2.0, 2018; WHO, 2021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показатели состояния природы в современном мире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затрагивают одновременно климат, биоразнообразие, отходы и качество среды обитания людей.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подтверждают: проблемы взаимосвязаны, а безответственное отношение к природе усиливает и природные, и социальные потери.
</a:t>
            </a:r>
            <a:endParaRPr lang="en-US" sz="11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выводы о человеке и природе в литературе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героя к природе показывает его внутреннюю меру: бережность связана с совестью, памятью и уважением к жизни, а небрежность — с духовной слепотой и эгоизмом.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убеждает, что природный мир нельзя сводить к фону событий: он проверяет человека на способность сочувствовать, сохранять и отвечать за общее пространство.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в 11 классе соединяет эстетическое чувство, философское размышление и гражданскую позицию, поэтому остаётся важной и для чтения, и для повседневного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отражение человеческой совести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убеждает: отношение к природе точно выявляет меру совести, культуры и ответственности человека, а потому каждый поступок оставляет след не только в мире, но и в истории.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2026-05-23T21:02:27Z</dcterms:created>
  <dcterms:modified xsi:type="dcterms:W3CDTF">2026-05-23T21:02:27Z</dcterms:modified>
</cp:coreProperties>
</file>