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как работала великая цивилизация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Нил, фараоны, храмы и письменность создали цивилизацию мирового масштаба.
</a:t>
            </a:r>
            <a:endParaRPr lang="en-US" sz="2907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Царство Древнего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возник как государство, где земледелие, вера, власть и строительство были тесно связаны с Нилом и его разливами.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находился Египет и почему Нил был главным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вытянулся узкой полосой вдоль Нила в Северо-Восточной Африке. Именно река делала возможными поселения, урожай и связь между городами.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 оставлял на полях плодородный ил, поэтому земледелие стало основой жизни. Без реки большая часть страны оставалась бы засушливой пустыней.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служил удобной дорогой для лодок и грузов. По нему перевозили зерно, камень, дерево и людей, быстрее, чем по суше.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на востоке и западе защищали Египет от многих вторжений. Поэтому поселения тянулись вдоль реки, а не равномерно по всей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хронология Египта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царство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ослабления Египет снова собрал силы. Государство расширяло ирригацию, торговлю и контроль над территориями, а власть фараона стала устойчивее.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царство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правители объединили страну, а столицы и храмы укрепили власть. В эту эпоху появились крупные пирамиды и сильная централизованная система управления.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периоды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единство ослабевало, страну делили между собой местные правители и внешние силы. Такие периоды сопровождались кризисами и борьбой за власть.
</a:t>
            </a:r>
            <a:endParaRPr lang="en-US" sz="1184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царство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стало эпохой могущества, походов и богатых храмовых комплексов. Египет активно влиял на соседние земли и достиг наибольшего политического веса.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 и ее символы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Скипетр обозначал право управлять и защищать землю. Он напоминал, что правитель не только приказывает, но и отвечает за благополучие страны.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и символом порядка в стране. Его власть распространялась на войско, налоги, строительство и религиозные церемонии.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борода подчеркивала особый статус фараона. В изображениях она делала правителя похожим на вечного, почти божественного владыку.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Уреус — изображение змеи на короне — считался знаком защиты. Он показывал, что фараон охраняет Египет от врагов и хаоса.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Дворец, жрецы, чиновники и армия помогали фараону управлять страной. Без этой системы даже сильный правитель не смог бы удержать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Египте и чем занимался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каждый слой общества имел свои обязанности, а положение человека определяло его права, труд и 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иерархичным: власть и знания принадлежали немногим, а основная работа лежала на большинстве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социальном устройстве Древнего Египта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Осириса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суде Осириса сердце умершего сравнивали с истиной. Эта идея объясняла, почему мораль, обряды и забота о теле были так важны.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не считалась концом. Египтяне верили, что душа пройдет испытание и сможет продолжить существование, если жизнь была прожита по правилам и ритуалы выполнены верно.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маат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означала правильный порядок мира: справедливость, меру и гармонию. Если маат нарушался, люди ожидали бедствий, а правитель должен был восстановить равновесие.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представляли мир населенным многими богами. Осирис, Исида, Гор и Анубис были особенно важны, потому что связывались с царской властью, защитой и загробным судом.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маат и жизнь после смерти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как знак 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была не просто огромной постройкой, а частью священного пространства. Она поднималась над пустыней как знак вечной власти фараона и его связи с богами.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внутренний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гробницы устраивали камеры, ходы и скрытые помещения. Такое устройство должно было защитить тело правителя, погребальные дары и священные тексты от разрушения и грабителей.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 как символ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 Гизе стал самым известным примером египетского строительства. Его пирамиды до сих пор показывают, насколько точно древние мастера работали с камнем и пространством.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гробницы: зачем их строили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Мумии и погребальные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погребального обряда основана на сохранении тела и подготовке к загробной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составлял египетский календарь.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календарь помогал согласовывать хозяйственные работы с разливом Нила и сезонными обязанностями.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солнечный календарь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папирус и знания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 надписей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служили не только для торжественных надписей: ими фиксировали имена, подношения богам и важные события на стенах храмов, стелах и гробницах.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стал удобным материалом для писем и документов. На нём записывали хозяйственные распоряжения, религиозные тексты и школьные упражнения будущих писцов.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считались незаменимыми специалистами: они вели подсчёт зерна, налогов и складских запасов, а также умели измерять поля после разлива Нила.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выглядело египетское искусство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Вечность в камне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создавали не только ради красоты. Они должны были внушать уважение, показывать силу власти и сохранять образ человека для вечности.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на стенах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росписи в храмах и гробницах рассказывали о богах, правителях, обрядах и повседневных занятиях. Так искусство становилось своеобразной летописью жизни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канон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придерживались строгих канонов изображения. Поэтому человек на росписи выглядел узнаваемо: голова и ноги в профиль, а плечи развёрнуты к зрителю.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Египта строилось на земледелии и обмене продуктами труда. Ниже показаны основные формы дохода и направления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опиралась на урожай и сбор натуральных налогов, а торговля дополняла внутренние ресурсы страны редкими товарами и сырьём.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хозяйства Древнего Египта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жил египетский рынок и хозяйство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войны Древнего Египта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армия была не только боевой силой, но и инструментом охраны путей, границ и власти фараона.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размах военная мощь получила в Новом царстве, когда Египет чаще вёл походы и укреплял влияние за пределами долины Нила.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периодам истории Древнего Египта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помогали жить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широко использовали медь и бронзу, из которых делали ножи, долота, наконечники и простые сельскохозяйственные инструменты для повседневной работы.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дамбы помогали направлять воду туда, где она была нужна. Благодаря этому поля получали влагу даже после ухода разлива Нила.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 Нилу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из дерева и тростника связывали поселения вдоль реки. По Нилу перевозили людей, зерно, камень и ремесленные изделия.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навыки помогали стране решать практические задачи: строить, орошать поля, доставлять грузы и поддерживать хозяйство в условиях жаркого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Египет остался в истории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Монументальная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памятники, которые пережили тысячелетия: пирамиды, храмы, гробницы и статуи. Эти сооружения до сих пор поражают размерами и точностью исполнения.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позволила сохранять законы, хозяйственные записи, религиозные тексты и знания. Благодаря этому культура Египта не исчезла вместе с отдельными правителями.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земледелия, учёта воды и организации труда сделал Египет образцом управляемого государства. Многие приёмы позже использовали и другие цивилизации.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загробной жизни, мумификации и суде Осириса показали особое отношение египтян к смерти, памяти и сохранению имени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Египет переживал 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кризисов и последующего объединения государства в истории Древнего Египта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помогают отличать легенды от фактов. Археология показывает, как именно строили, хоронили и вели хозяйство в древнем государстве.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общество было сложным и организованным. Оно опиралось на управление, учёт, религию и труд множества людей, а не только на труд пленников.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люди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сплошной пустыне тоже не соответствует действительности. Жизнь, поля и города тянулись узкой, но плодородной полосой вдоль Нила, где была вода и урожай.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строил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том, что пирамиды строили только рабы, неверен. Основную работу выполняли организованные рабочие, ремесленники и сезонные бригады, которые трудились по государственному плану.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реальность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 долгое время был важным политическим центром и находился у начала плодородной долины, где власть могла контролировать север и юг страны.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 прославилась великими пирамидами и стала символом могущества фараонов. Именно здесь лучше всего видно, как религия и власть соединялись в архитектуре.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Фивы были особенно значимы в эпоху Нового царства. Отсюда правители управляли страной, а вокруг города строились храмы и богатые некрополи.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царей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царей служила местом захоронения правителей. Скрытые гробницы должны были защитить царские сокровища и обеспечить спокойствие в загробном мире.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Нубия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Нубия лежала к югу от Египта и была важна как пограничная область и источник золота. Через неё проходили военные и торговые связи.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Мини-карта ключевых мест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оставил после себя не только пирамиды, но и пример того, как река, вера, труд и порядок могут создать цивилизацию, известную всему миру.
</a:t>
            </a:r>
            <a:endParaRPr lang="en-US" sz="31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2026-07-26T13:35:20Z</dcterms:created>
  <dcterms:modified xsi:type="dcterms:W3CDTF">2026-07-26T13:35:20Z</dcterms:modified>
</cp:coreProperties>
</file>