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плоскости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Увидим, как распознавать параллельность и находить углы в 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курсе геометрии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опирается на знания о прямых и углах и помогает решать более сложные задачи на доказательство, построение и вычисление неизвестных величин. Здесь важны секущая, виды углов, признаки и свойства параллельности.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 плоскости называют параллельными, если они не пересекаются и не имеют общих точек. Такое положение записывают так: a ∥ b.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расстояние между ними одинаково в любой точке. Поэтому они как будто идут рядом, не сближаясь и не расходясь.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сохраняют одно и то же направление. Если мысленно продолжать их дальше, они всё равно не встретятся, как бы далеко их ни рисовать.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 самых простых, но важных понятий геометрии. Оно помогает описывать чертежи, строить фигуры и находить связи между углами.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железной дороге и в разметке проезжей части часто видны линии, идущие в одном направлении. Они помогают сохранять порядок, расстояние и точность движения.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и линейка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в тетради и деления на линейке тоже образуют параллельные линии. Именно поэтому по ним удобно писать ровно и измерять отрезки аккуратно.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Здания и фасады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параллельность заметна в окнах, плитке, перилах и декоративных элементах. Она делает конструкцию аккуратной, симметричной и визуально понятной.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стадионах и в спортивных залах разметка часто выполняется параллельными линиями. Это помогает игрокам и судьям быстро ориентироваться в пространстве.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 окружающем мире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1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6893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718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693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углы, которые она образует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 — это прямая, которая пересекает две другие прямые. Именно она позволяет сравнивать углы и проверять, параллельны ли данные прямые.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различают по тому, где они расположены относительно секущей и прямых. Это помогает не путать одинаковые по виду, но разные по смыслу пары.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двух прямых секущей образуется восемь углов: по четыре в каждой точке пересечения. Их удобно рассматривать попарно, по положению.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 при секущей позволяет делать выводы о параллельности прямых и находить неизвестные значения без измерения транспортиром.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углов при секущей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главные группы углов и их связь с параллельными прямыми.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расположению углов легко определить нужное правило: равенство или сумму 180°.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курса геометрии о углах, образованных секущей и двумя прямыми.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связи между углами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отношения чаще всего используются в школьных задачах на параллельные прямые и секущую.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связи равноважны для практики: каждая может стать ключом к решению задачи.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«Параллельные прямые на плоскости».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параллельность прямых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проверки углов при работе с секущей.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прямых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57174" y="129199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соответственных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двух прямых секущей соответственные углы равны, то эти прямые параллельны. Этот признак часто используют, когда на рисунке удобно сравнить одинаковые позиции углов.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7174" y="250018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накрест лежащих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накрест лежащие углы равны, прямые тоже являются параллельными. Такой признак особенно полезен в задачах, где углы расположены по разные стороны секущей.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7167" y="3708382"/>
            <a:ext cx="7826400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180°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в сумме дают 180°, то прямые параллельны. Это самый удобный признак, когда известны два угла, лежащие внутри между прямыми.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при пересечении секущей
</a:t>
            </a:r>
            <a:endParaRPr lang="en-US" sz="2161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параллельны и пересечены секущей, соответственные углы обязательно равны. Это свойство помогает быстро находить неизвестный угол, если известен его соответствующий.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параллельных прямых накрест лежащие углы также равны. Благодаря этому можно сравнивать углы, расположенные по разные стороны секущей, без дополнительных построений.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односторонних внутренних углов сумма всегда равна 180°. Это свойство позволяет проверять вычисления и получать ответ, когда один из углов уже известен.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12856"/>
            <a:ext cx="4206300" cy="166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углов и их свойств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пары углов используются при работе с секущей и какие отношения между ними важно помнить.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задач на параллельность решающими являются именно три связи: равенство двух пар углов и дополнительность третьей.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школьной геометрии: углы при пересечении двух прямых секущей.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двух уравнений прямых одинаковый угловой коэффициент, их графики идут в одном направлении. На рисунке это особенно заметно: линии не сближаются и не расходятся, а сохраняют одинаковый наклон на всём протяжении.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пересечения с осью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могут пересекать ось y в разных местах, хотя выглядят одинаково по направлению. Именно поэтому уравнения вроде y = 2x + 1 и y = 2x − 3 задают разные прямые, но с одинаковой ориентацией на плоскости.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помогает увидеть, что параллельность можно описать не только рисунком, но и числом в уравнении. Это связывает геометрию с алгеброй и облегчает проверку, являются ли две прямые параллельными.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координатной плоскости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через заданную точку
</a:t>
            </a:r>
            <a:endParaRPr lang="en-US" sz="2209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Совмещают угольник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катет угольника прикладывают к заданной прямой, чтобы задать нужное направление.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Перемещают к точке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с линейкой аккуратно сдвигают так, чтобы край угольника прошёл через заданную точку.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Проводят новую 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краю угольника проводят линию: она сохраняет направление исходной прямой и получается параллельной ей.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параллельные линии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привычные примеры, где параллельность помогает видеть порядок и ровное расположение 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рельсы и строки тетради: в них легче всего увидеть постоянное расстояние и одинаковое направление линий.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иллюстрации, 2025.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видах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берут не ту пару углов и сравнивают фигуры, которые расположены по-разному относительно секущей. Из-за этого вывод о параллельности получается неверным.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внутренних и внешних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углы находятся между прямыми, а внешние — снаружи. Если не учитывать это различие, легко перепутать односторонние внутренние углы с другими парами.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вертикальных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действительно равны, но это свойство не доказывает параллельность прямых. Его нельзя подменять признаками, связанными именно с секущей.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 сумме 180°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односторонних внутренних углах важно помнить о дополнительности. Если забыть про 180°, то вычисление неизвестного угла даст неправильный ответ.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параллельностью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углы при параллельных прямых
</a:t>
            </a:r>
            <a:endParaRPr lang="en-US" sz="2078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быстро выбрать нужное свойство и не перепутать пары углов.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 теме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задачи показывают, как сразу применять свойства углов при параллельных прямых.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случае достаточно определить тип углов: тогда ответ находится быстро и без измерений.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по теме «Параллельные прямые» для 9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фасада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архитектуре параллельные линии делают фасад аккуратным и собранным. Они помогают выстроить окна, элементы отделки и этажные линии так, чтобы здание выглядело гармонично и симметрично.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интерьере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укладке плитки, устройстве полок и оформлении перил параллельность нужна не только для красоты. Она помогает сохранить ровные края, удобные промежутки и понятный визуальный порядок в помещении.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Узор, который держит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декоративных рисунках параллельные линии создают повторяющийся ритм и делают композицию спокойной. Такой приём часто используют в орнаментах, где важно сохранить одинаковое направление элементов.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архитектуре и дизайне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тему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части темы чаще всего возвращаются в упражнениях и проверочных работах.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признаки и свойства: именно они нужны для доказательств, вычислений и проверки параллельности.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учебных опор по теме, 2025.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параллельных прямых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пересекаются и сохраняют одно направление. Их удобно узнавать по углам при секущей, а использовать — в доказательствах, построениях и задачах на вычисление углов.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2026-06-03T10:09:32Z</dcterms:created>
  <dcterms:modified xsi:type="dcterms:W3CDTF">2026-06-03T10:09:32Z</dcterms:modified>
</cp:coreProperties>
</file>