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генные паразиты: современное понимание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генные паразиты, влияющие на биологию и биотехнологии.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вирусов и их научная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вирусы выявлены при исследовании болезней растений Д. И. Ивановским в 1892 году. Они оказались неклеточными инфекционными агентами с уникальными свойствами, что стало основой для развития молекулярной биологии и иммунологии.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Нуклеиновая кислота — генетический центр вируса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включает ДНК или РНК, которая несёт наследственную информацию. Такая молекула может быть одно- или двуцепочечной, что определяет механизмы репликации.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 у некоторых вирусов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дополнительно окружены липидной мембраной, полученной от клетки-хозяина, что влияет на их проникновение и уязвимость к внешним факторам.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— защитная белковая оболочка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формируется из множества белковых субъединиц, обеспечивая устойчивость вируса и участие в распознавании клеток-мишеней.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вирусов: разнообразие форм и компонентов
</a:t>
            </a:r>
            <a:endParaRPr lang="en-US" sz="2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00170"/>
            <a:ext cx="4894200" cy="3102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вирусов и бактерий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между вирусами и бактериями, подчёркивая автономность бактериальных клеток и зависимость вирусов от хозяина.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полностью зависят от клетки-хозяина для жизненных процессов, в то время как бактерии способны к самостоятельному метаболизму и размножению.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11 класса, стр. 99.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вирусных хозяев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поражают клетки животных, взаимодействуя с иммунной системой хозяина, провоцируя заболевания разной тяжести.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вирусы вызывают болезни, влияя на фотосинтез и рост, часто приводя к значительным потерям урожая.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(бактериофаги)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специфичны к определённым бактериям, регулируя их популяции и часто используемые в терапии.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 археи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инфицируют одноклеточные организмы, влияя на экосистемы и биохимические циклы.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 — ключевые этапы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классических вирусологических исследованиях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рибосом и ферментов, необходимых для самостоятельного воспроизводства. Они используют клеточный аппарат для синтеза своих компонентов.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количество собственных метаболических систем у вирусов, что подчёркивает их полную зависимость от клетки-хозяина.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вирусология,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 идеальные генные паразиты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эксплуатируют генетический аппарат клетки, направляя её ресурсы на собственное размножение, что предотвращает их независимость.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вирусного генома в ДНК клетки-хозяина обеспечивает долговременное латентное состояние и возможность повторной активации.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способствуют обмену генами между бактериями, стимулируя горизонтальный перенос и ускоряя эволюционные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Вирусология: учебное пособие, 2020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вирусов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Литический цикл ведет к быстрой гибели клетки, в то время как лизогенный предполагает длительное латентное состояние вируса.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механизмы жизненного цикла обеспечивают вирусам гибкость выживания в меняющейся среде.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организма на вирусы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формируется благодаря активности В-лимфоцитов, вырабатывающих специфические антитела к вирусным антигенам.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сразу реагирует на вирусы, активируя фагоцитоз и выделение интерферонов для подавления инфекции.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киллеры уничтожают заражённые клетки, предотвращая распространение вируса на соседние ткани.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 обеспечивают уничтожение заражённых клеток и поддерживают иммунологическую память для быстрого ответа при повторном заражении.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и их значение в профилактике вирусных инфекций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формирует у организма специфический иммунитет, защищая от вирусных заболеваний через выработку антител и клеточных иммунных реакций, что снижает риск тяжёлого течения болезни.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различаются по типу: живые ослабленные, инактивированные, рекомбинантные и новые РНК-вакцины, каждая из которых активирует иммунную систему по-разному.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способствует снижению распространения вирусов и предотвращает эпидемии, что доказано на примере борьбы с полиомиелитом, корью и бешенством во многих странах.
</a:t>
            </a:r>
            <a:endParaRPr lang="en-US" sz="11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включают ежегодную вакцинацию, применение противовирусных препаратов и соблюдение правил гигиены, особенно в период сезонных вспышек.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гриппа включают лихорадку, мышечные боли, слабость и кашель, что требует своевременного медицинского вмешательства для снижения осложнений.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 вируса обусловлена антигенным дрейфом и сдвигом, что требует регулярной корректировки вакцин и сложностей в формировании долгосрочного иммунитета.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гриппа ежегодно вызывает массовые эпидемии, затрагивая до миллиарда человек по всему миру и нанося значительный социально-экономический ущерб.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— пример изменчивости и опасности вирусных инфекций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ВИЧ/СПИД: вирус, изменивший человечество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Комбинированная антиретровирусная 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АРТ позволило значительно уменьшить смертность, замедляя прогрессирование болезни и улучшая качество жизни инфицированных пациентов.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ВИЧ (1983)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вируса иммунодефицита человека, который атакует иммунные клетки, стало отправной точкой для понимания пути передачи и развития СПИД.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передается через кровь, незащищённые половые контакты и от матери к ребёнку, что требует комплексных профилактических мер и информирования.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Тестирование, образовательные программы и изменение поведения способствуют снижению новых заражений и контролю эпидемии ВИЧ во всем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SARS-CoV-2
</a:t>
            </a:r>
            <a:pPr algn="ctr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коронавирус быстро распространился по миру, вызвав массовые случаи заболевания и серьезное давление на системы здравоохранения в 2020–2022 годах.
</a:t>
            </a:r>
            <a:endParaRPr lang="en-US" sz="1289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вызвала глобальные изменения в образе жизни, экономике и социальной структуре, подчеркнув важность готовности к новым вирусным угрозам.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меры борьбы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Вакцинация, ношение масок и социальное дистанцирование оказались ключевыми в контроле пандемии, снижая число тяжелых случаев и смертности.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Коронавирусы и пандемия COVID-19: глобальный пример
</a:t>
            </a:r>
            <a:endParaRPr lang="en-US" sz="21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генетическая изменчивость вирусов, таких как ВИЧ и грипп, помогает им избегать распознавания иммунной системой и сохранять инфекционность.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вирусов по уклонению от иммунитета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могут блокировать иммунные сигналы, как цитомегаловирус, что приводит к хроническим инфекциям и повышает риск онкологических заболеваний.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снижают экспрессию своих белков, избегая обнаружения, примером служат герпесвирусы, способные персистировать в организме длительное время.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генной терапии: от лаборатории к клинике
</a:t>
            </a:r>
            <a:endParaRPr lang="en-US" sz="2446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2012 году терапия Strimvelis стала первым одобренным лечением с использованием вирусных векторов для устранения тяжёлого иммунодефицита у детей.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векторы применяются для доставки лечебных генов в клетки, способствуя коррекции наследственных и приобретённых заболеваний на молекулярном уровне.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Аденовирусы и аденоассоциированные вирусы часто используются как безопасные носители генетического материала в генной терапии благодаря низкой иммуногенности.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методы лечения наследственных дистрофий сетчатки и гемофилии, предлагая новые надежды для пациентов с ранее неизлечимыми болезнями.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секвенирование вирусных геномов позволяет выявлять эволюционные связи и отслеживать мутации, важные для разработки лекарственных средств.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вирусов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дает подробное изображение вирусных структур в естественном состоянии, что способствует пониманию механизмов инфицирования.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Криоэлектронная микроскопия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позволяет создавать направленные изменения в вирусных и клеточных генах, открывая перспективы для инновационной терапии.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CRISPR/Cas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исследований в вирусологии
</a:t>
            </a:r>
            <a:endParaRPr lang="en-US" sz="23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вирусными инфекциями в мире: успехи и вызовы
</a:t>
            </a:r>
            <a:endParaRPr lang="en-US" sz="2222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натуральной оспы (1979)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объявила о полном искоренении натуральной оспы, что стало важнейшим достижением в вирусологии и здравоохранении.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инициативы, такие как программа по ликвидации полиомиелита, объединяют усилия стран для борьбы с опасными вирусами и снижения заболеваемости.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заболеваемости полиомиелитом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позволила значительно уменьшить число случаев полиомиелита в большинстве стран, приближая полную ликвидацию заболевания.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отказа от прививок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вакцинации входит в число главных препятствий, вызывая локальные вспышки заболеваний и подрывая коллективный иммунитет.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вирусных инфекций: роль общества и каждого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гигиены, включая регулярное мытьё рук и использование масок, значительно снижает вероятность заражения и распространения вирусов.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вакцинация по национальному календарю и ограничение социальных контактов во время эпидемий помогают формировать коллективный иммунитет.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Информированность населения и ответственное поведение — ключевые факторы для успешного предотвращения новых вирусных вспышек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вызовы и возможности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остаются неотъемлемой частью жизни, требующей глубоких исследований и инновационных подходов к лечению и профилактике для сохранения здоровья человечества.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2026-05-10T05:35:11Z</dcterms:created>
  <dcterms:modified xsi:type="dcterms:W3CDTF">2026-05-10T05:35:11Z</dcterms:modified>
</cp:coreProperties>
</file>