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jpe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78725" y="2684325"/>
            <a:ext cx="4885800" cy="19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междометия на букву Б и их роль в английской и русской речи.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3475" y="776025"/>
            <a:ext cx="7978800" cy="141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междометия на букву Б в современном английском и русском языках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83475" y="473400"/>
            <a:ext cx="4219800" cy="1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междометий в английском языке для старшеклассников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передают эмоции и акценты, делая речь живой и выразительной. Их изучение помогает лучше понимать разговорный английский и успешно общаться в разных ситуациях.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— неизменяемая часть речи, выражающая чувства, эмоции и волеизъявления в моменте, способствуя непосредственному выражению реакции.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междометий в английском и русском языках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поддерживают коммуникацию, демонстрируют отношение говорящего и помогают своевременно реагировать на события в диалоге.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interjections выполняют сходные функции, придавая речи экспрессивность и спонтанность без грамматических изменений.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междометий на букву B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междометия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эмоциональным относятся выражения, такие как «bravo!» и «boo!», которые передают одобрение или неодобрение в различных ситуациях.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Звукоподражательные междометия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Звукоподражательные, например, «bang!», «bam!», «bump!», имитируют реальные звуки и используются, чтобы добавить эффект или выразить событие.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«Bravo!» пришло из итальянского языка XVI века и стало выражать восхищение и одобрение в различных культурах.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«Boo!» возникло в шотландском диалекте как средство выражения испуга или неодобрения, закрепившись в английском с XVIII века.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Звукоподражательные междометия, такие как «bang!» и «bam!», формировались естественным образом, копируя реальные звуки и усиливая выразительность речи.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отражает культурные влияния и необходимость точного выражения эмоций и действий в устной коммуникации.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английских междометий на B
</a:t>
            </a:r>
            <a:endParaRPr lang="en-US" sz="22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междометия 'boo!' в разных контекстах
</a:t>
            </a:r>
            <a:endParaRPr lang="en-US" sz="222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«boo!» в спортивных трибунах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футбольных матчах фанаты выкрикивают «boo!», выражая недовольство действиями команды или судей. Этот громкий возглас служит проявлением эмоциональной вовлечённости и коллективной критики.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игры с «boo!» для запугивания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часто используют «boo!» в играх, чтобы внезапно напугать друг друга. Такой крик сопровождается неожиданной мимикой и жестами, создавая эффект неожиданности и веселья.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'bravo!' как знак одобрения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это междометие утвердилось как универсальное проявление положительной оценки, подчёркивая успех и мастерство исполнителя.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«Bravo!» служит выражением восхищения или поощрения за достойное действие или выступление, часто используется в театрах и официальных мероприятиях.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термина из итальянского слова, означающего 'смелый' или 'доблестный', подчёркивает его связность с похвалой и уважением.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26798"/>
            <a:ext cx="4000500" cy="1912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представлена таблица основных междометий на букву B и соответствующих эмоциональных значений.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междометий на B и их значения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междометие уникально выражает конкретные эмоции или звуковые эффекты, обогащая коммуникацию.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Dictionary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употребление междометий 'bang!', 'bam!', 'brr!' в подростковом сленге
</a:t>
            </a:r>
            <a:endParaRPr lang="en-US" sz="2020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‘Bang!’ в драматизации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используют «bang!» для усиления эффекта происходящего, например, в описаниях спортивных моментов или неожиданных ситуаций, что придаёт рассказам динамичность и яркость.
</a:t>
            </a:r>
            <a:endParaRPr lang="en-US" sz="1081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‘Bam!’ как выражение неожиданности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«Bam!» часто встречается в интернет-мемах и комиксах, символизируя внезапное действие или эффектный поворот событий, что делает речь более эмоциональной и живой.
</a:t>
            </a:r>
            <a:endParaRPr lang="en-US" sz="1049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‘Brr!’ в музыкальной и разговорной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междометие выражает чувство холода или неприязни и активно используется в рэп-музыке и молодежных диалогах, подчёркивая настроение и атмосферу общения.
</a:t>
            </a:r>
            <a:endParaRPr lang="en-US" sz="9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«Bang!» имитирует звук резкого удара или выстрела, часто используется в описаниях взрывов или столкновений.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«Boom!» обозначает мощный взрыв или внезапное событие, встречается в новостях и описаниях природных катаклизмов.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«Bump!» воспроизводит звук лёгкого столкновения, используется для описания дорожных происшествий или игровой активности.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междометия усиливают эмоциональное восприятие и визуализацию происходящего в речи и тексте.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Звукоподражательные междометия на B
</a:t>
            </a:r>
            <a:endParaRPr lang="en-US" sz="22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междометия на B в зависимости от контекста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принятия решения по использованию междометий на B в речевой практике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 медийные примеры употребления междометий на B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'boo!', 'bravo!' и 'bang!' традиционно широко встречаются в произведениях Шекспира, где помогают выразить эмоции персонажей и усилить драматизм сцен.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современных романах и кино междометия на B подчёркивают живость диалогов, передавая одобрение, удивление или неодобрение героев и создавая эффект присутствия.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композиции и театральные постановки активно используют эти междометия для создания эмоциональной атмосферы и усиления взаимодействия с аудиторией.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на B в английской популярной культуре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'Boom!' в музыкальных треках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'boom!' часто появляется в текстах современных хип-хоп и поп-композиций, где символизирует мощный удар ритма или эмоциональное пробуждение слушателей.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'Brr!' как фирменный знак рэп-исполнителей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'Brr!' используется рэперами как выразительный возглас, подчёркивающий чувство холода, стиля или эмоциональной дистанции, широко распространён среди молодежных культур.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'Bam!' в комедийных шоу и комиксах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'Bam!' стал классическим элементом визуальных эффектов в комиксах и юмористических передачах, обозначая неожиданные повороты сюжета или эффектные действия персонажей.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на букву B обычно выражают яркие, резкие эмоции, чаще акцентируют звуковой эффект, в отличие от более мягких междометий вроде 'ah!' или 'oh!'.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междометий на B с междометиями на другие буквы в английском
</a:t>
            </a:r>
            <a:endParaRPr lang="en-US" sz="2962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междометия с B служат для привлечения внимания и передачи сильной эмоциональной реакции, что отличает их по функции от междометий других групп.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междометий на B выделяется своим динамичным характером, часто сопровождая ситуации высокой интенсивности или внезапности, что редко встречается в междометиях на другие буквы.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устойчивую популярность междометий 'boo!' и 'bang!' среди молодежи как средства выражения эмоций и усиления коммуникации.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употребления междометий на B среди старшеклассников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Превалирование 'boo!' и 'bang!' указывает на предпочтение выразительных и эмоционально насыщенных междометий в разговорной речи подростков.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британских школьных чатов и англоязычных форумов (2020–2023)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525" y="1699210"/>
            <a:ext cx="4033500" cy="300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на B и невербальная коммуникация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386175" y="2732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 мимика как дополнение междометиям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междометий на B сопровождается выразительными жестами, например, аплодисментами при 'bravo!' или испуганными движениями при 'boo!'. Эти невербальные элементы усиливают смысл.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86175" y="3828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её роль в передаче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меняет эмоциональную окраску междометий, позволяя оттенять степень удивления, неодобрения или восторга, обеспечивая точную передачу настроения в коммуникации.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британском английском 'brr!' более распространено для выражения холода, в то время как в американском варианте чаще заменяется описательными фразами.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'Boo!' широко используется в спортивных мероприятиях стран Содружества как способ выразить недовольство публики.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'Bravo!' чаще встречается в европейской речи и театральной традиции, чем в американской повседневной коммуникации.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Поп-культура через музыку и кино значительно влияет на распространение и разнообразие употребления междометий на B в разных регионах.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и культурные особенности использования B-exclamations
</a:t>
            </a:r>
            <a:endParaRPr lang="en-US" sz="22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B-exclamations на разговорный стиль и молодежный язык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'Bam!', 'brr!' и 'bang!' делают речь более живой и динамичной, усиливая выразительность и создавая эффект присутствия.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B-exclamations стали важной частью молодежного сленга, позволяя выразить эмоции и сократить дистанцию между собеседниками.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этих междометий отражает современные тенденции неформального общения, особенно в социальных сетях и мессенджерах.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происходит путаница между 'boo!' как выражением осуждения и 'boo' в значении любимого человека, что может вызвать недоразумение.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'Bravo!' иногда употребляют неуместно в повседневной речи, что снижает ее коммуникативную эффективность и воспринимается как заместительское выражение.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письменном общении передача оттенков междометий на B затруднена, особенно без поддержки невербальных и интонационных элементов.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Корректный выбор междометия требует учёта контекста и соблюдения речевого этикета, что важно для адекватного восприятия сообщения.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ошибки и сложности использования B-exclamations
</a:t>
            </a:r>
            <a:endParaRPr lang="en-US" sz="22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на B придают речи эмоциональность и выразительность, способствуют успешному межкультурному общению и развитию языковой интуиции, что важно для подготовки старшеклассников.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B-exclamations в современном языке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2026-05-07T21:38:51Z</dcterms:created>
  <dcterms:modified xsi:type="dcterms:W3CDTF">2026-05-07T21:38:51Z</dcterms:modified>
</cp:coreProperties>
</file>