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4269" y="-68580"/>
            <a:ext cx="4567462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грибы: удивительный мир живых организмов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 — особое царство, важное для природы и человека.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290" y="1229711"/>
            <a:ext cx="3318527" cy="323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похожи на другие живые организмы, но не являются ни растениями, ни животными. У них есть ядро, но нет хлорофилла, а питание идёт за счёт готовых органических веществ.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грибы — отдельное царство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818" y="3025214"/>
            <a:ext cx="324000" cy="25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8499" y="2992814"/>
            <a:ext cx="324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4098" y="2992814"/>
            <a:ext cx="202500" cy="32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5939" y="1593494"/>
            <a:ext cx="324000" cy="28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50788" y="1593494"/>
            <a:ext cx="324000" cy="28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грибов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525818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большинства грибов образовано тонкими нитями — гифами. Они переплетаются и создают мицелий, который незаметно растёт в почве, древесине или другом субстрате.
</a:t>
            </a:r>
            <a:endParaRPr lang="en-US" sz="1076" dirty="0"/>
          </a:p>
        </p:txBody>
      </p:sp>
      <p:sp>
        <p:nvSpPr>
          <p:cNvPr id="12" name="Text 2"/>
          <p:cNvSpPr txBox="1"/>
          <p:nvPr/>
        </p:nvSpPr>
        <p:spPr>
          <a:xfrm>
            <a:off x="960649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Гифы и мицелий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248499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грибов образуется плодовое тело — видимая часть организма. Оно нужно не для питания, а для образования и распространения спор, обеспечивающих продолжение вида.
</a:t>
            </a:r>
            <a:endParaRPr lang="en-US" sz="1076" dirty="0"/>
          </a:p>
        </p:txBody>
      </p:sp>
      <p:sp>
        <p:nvSpPr>
          <p:cNvPr id="14" name="Text 4"/>
          <p:cNvSpPr txBox="1"/>
          <p:nvPr/>
        </p:nvSpPr>
        <p:spPr>
          <a:xfrm>
            <a:off x="6683330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Плодовое тело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383348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активно грибы развиваются там, где тепло и сыро. В таких условиях мицелий быстро разрастается, а новые плодовые тела появляются заметно чаще.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818179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50770" y="15797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размножения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4815939" y="193002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грибы размножаются спорами, которые легко переносятся воздухом. У некоторых видов возможно почкование или рост из части мицелия, если условия благоприятны.
</a:t>
            </a:r>
            <a:endParaRPr lang="en-US" sz="1076" dirty="0"/>
          </a:p>
        </p:txBody>
      </p:sp>
      <p:sp>
        <p:nvSpPr>
          <p:cNvPr id="19" name="Text 9"/>
          <p:cNvSpPr txBox="1"/>
          <p:nvPr/>
        </p:nvSpPr>
        <p:spPr>
          <a:xfrm>
            <a:off x="1950788" y="193002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не заглатывают пищу, а всасывают растворённые вещества всей поверхностью тела. Поэтому им нужны влажная среда и органические остатки, которые легко разлагаются.
</a:t>
            </a:r>
            <a:endParaRPr lang="en-US" sz="1076" dirty="0"/>
          </a:p>
        </p:txBody>
      </p:sp>
      <p:sp>
        <p:nvSpPr>
          <p:cNvPr id="20" name="Text 10"/>
          <p:cNvSpPr txBox="1"/>
          <p:nvPr/>
        </p:nvSpPr>
        <p:spPr>
          <a:xfrm>
            <a:off x="2385620" y="15797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всасыванием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3208" y="1179577"/>
            <a:ext cx="2634304" cy="317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шляпочного гриба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32175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верхняя часть гриба, на которой располагается спороносный слой. Её форма и цвет помогают узнать вид, но для определения этого признака недостаточно.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2175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Шляпка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32175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шляпкой находятся пластинки либо трубочки, где созревают споры. Именно здесь происходит важный этап размножения, поэтому эта часть особенно значима для гриба.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175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Пластинки или трубочки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426713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Ножка поддерживает шляпку и поднимает её выше почвы, облегчая распространение спор. У разных грибов она может быть толстой, тонкой, длинной или короткой.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426713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Ножка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426713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 скрыта в почве или древесине и состоит из разветвлённых нитей. Она поглощает воду и питательные вещества, обеспечивая рост и развитие всего организма.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426713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питания определяет роль гриба в природе: одни очищают среду, другие используют живые организмы, третьи помогают растениям.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сапротрофов показывает, что грибы особенно важны как разрушители органических остатков.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биологии, обобщение по теме «Царство грибы»
</a:t>
            </a:r>
            <a:endParaRPr lang="en-US" sz="1086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грибы получают питание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70866"/>
            <a:ext cx="4356600" cy="1441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грибы отличаются от растений и животных по ключевым признакам строения и питания.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занимают промежуточное положение по отдельным признакам, но отличаются собственным способом питания и строением клетки.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«Царства живой природы»
</a:t>
            </a:r>
            <a:endParaRPr lang="en-US" sz="1236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грибов, растений и животных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развития гриба от споры до образования новых спор.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шляпочного гриба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9721" y="1095725"/>
            <a:ext cx="2752407" cy="32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Съедобные грибы и их ценность
</a:t>
            </a:r>
            <a:endParaRPr lang="en-US" sz="2700" dirty="0"/>
          </a:p>
        </p:txBody>
      </p:sp>
      <p:sp>
        <p:nvSpPr>
          <p:cNvPr id="14" name="Text 2"/>
          <p:cNvSpPr txBox="1"/>
          <p:nvPr/>
        </p:nvSpPr>
        <p:spPr>
          <a:xfrm>
            <a:off x="732225" y="1613275"/>
            <a:ext cx="2228400" cy="6488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съедобным грибам относят белый гриб, подберёзовик, подосиновик, маслёнок и лисичку. Эти виды ценятся за вкус и часто используются в домашней кухне.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1069211" y="1295587"/>
            <a:ext cx="1857300" cy="293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виды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732225" y="2892159"/>
            <a:ext cx="2228400" cy="6488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употреблением грибы нужно тщательно очистить, проверить качество и обязательно приготовить. Сырыми их не едят, потому что это может быть небезопасно.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1069211" y="2574471"/>
            <a:ext cx="1857300" cy="293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обработка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3344175" y="1613275"/>
            <a:ext cx="2228400" cy="6488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грибах есть вода, белки, витамины группы B, калий и фосфор. Поэтому они могут дополнять рацион, хотя не заменяют другие важные продукты питания.
</a:t>
            </a:r>
            <a:endParaRPr lang="en-US" sz="800" dirty="0"/>
          </a:p>
        </p:txBody>
      </p:sp>
      <p:sp>
        <p:nvSpPr>
          <p:cNvPr id="19" name="Text 7"/>
          <p:cNvSpPr txBox="1"/>
          <p:nvPr/>
        </p:nvSpPr>
        <p:spPr>
          <a:xfrm>
            <a:off x="3681161" y="1295587"/>
            <a:ext cx="1857300" cy="293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3344175" y="2892159"/>
            <a:ext cx="2228400" cy="6488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Собирать следует только хорошо знакомые виды. Ошибка в определении гриба может привести к тяжёлому отравлению, даже если внешний вид кажется привычным.
</a:t>
            </a:r>
            <a:endParaRPr lang="en-US" sz="800" dirty="0"/>
          </a:p>
        </p:txBody>
      </p:sp>
      <p:sp>
        <p:nvSpPr>
          <p:cNvPr id="21" name="Text 9"/>
          <p:cNvSpPr txBox="1"/>
          <p:nvPr/>
        </p:nvSpPr>
        <p:spPr>
          <a:xfrm>
            <a:off x="3681161" y="2574471"/>
            <a:ext cx="1857300" cy="293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сбор
</a:t>
            </a:r>
            <a:endParaRPr lang="en-US" sz="1000" dirty="0"/>
          </a:p>
        </p:txBody>
      </p:sp>
      <p:sp>
        <p:nvSpPr>
          <p:cNvPr id="22" name="Text 10"/>
          <p:cNvSpPr txBox="1"/>
          <p:nvPr/>
        </p:nvSpPr>
        <p:spPr>
          <a:xfrm>
            <a:off x="971900" y="3958025"/>
            <a:ext cx="4550637" cy="321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легко накапливают вещества из окружающей среды, поэтому их не берут возле дорог и в загрязнённых местах. Свежесть и чистота так же важны, как и вид гриба.
</a:t>
            </a:r>
            <a:endParaRPr lang="en-US" sz="800" dirty="0"/>
          </a:p>
        </p:txBody>
      </p:sp>
      <p:sp>
        <p:nvSpPr>
          <p:cNvPr id="23" name="Text 11"/>
          <p:cNvSpPr txBox="1"/>
          <p:nvPr/>
        </p:nvSpPr>
        <p:spPr>
          <a:xfrm>
            <a:off x="971900" y="3800550"/>
            <a:ext cx="4550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Чистое место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грибы и опасные двойники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4879475" y="16469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 самых опасных грибов содержит токсины, поражающие печень и почки. Даже небольшое количество может вызвать тяжёлое отравление с серьёзными последствиями.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487947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Бледная поганка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879475" y="37980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определении важно смотреть на несколько признаков сразу: форму, наличие кольца, вольвы, запах и место роста. Один-единственный признак может сильно ввести в заблуждение.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4879475" y="36006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Надёжное различение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879475" y="30810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грибы похожи на съедобные опята, из-за чего особенно коварны для неопытного грибника. Внешнее сходство не означает, что гриб пригоден в пищу.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4879475" y="28836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Ложные опята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4879475" y="23639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окраска не делает гриб безопасным. Некоторые мухоморы ядовиты и опасны при употреблении, поэтому их нельзя пробовать или собирать без точного знания вида.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4879475" y="2166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Мухоморы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группа организмов может быть полезной в природе и опасной для человека, если вид выбран неправильно.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грибов связано с разложением органики, но заметны и риски, связанные с пищей, урожаем и здоровьем.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биологии, обобщение по теме «Роль грибов в природе и жизни человека»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 вредные роли грибов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140" y="3137594"/>
            <a:ext cx="324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0830" y="3137594"/>
            <a:ext cx="324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44631" y="1539483"/>
            <a:ext cx="2835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29691" y="1539483"/>
            <a:ext cx="3240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 экосистемах леса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113614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перерабатывают опавшие листья, ветки и мёртвую древесину, возвращая в почву азот, фосфор и другие вещества. Так лес не захламляется, а питательные элементы снова становятся доступными растениям.
</a:t>
            </a:r>
            <a:endParaRPr lang="en-US" sz="853" dirty="0"/>
          </a:p>
        </p:txBody>
      </p:sp>
      <p:sp>
        <p:nvSpPr>
          <p:cNvPr id="15" name="Text 2"/>
          <p:cNvSpPr txBox="1"/>
          <p:nvPr/>
        </p:nvSpPr>
        <p:spPr>
          <a:xfrm>
            <a:off x="1570971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Разрушители остатков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3083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грибов разложение в лесу шло бы медленнее, а питательные вещества дольше оставались бы в мёртвых остатках. Из-за этого почва теряла бы плодородие и беднела.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4565662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2438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поддерживают устойчивость лесной экосистемы, связывая растения, почву и остатки организмов в единый круговорот. Их работа незаметна, но без неё лес не мог бы нормально обновляться.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6059213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леса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62969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многих деревьев образуют с грибами микоризу. Грибница помогает корням лучше впитывать воду и минеральные соли, а дерево делится с грибом органическими веществами.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064522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деревьев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 вокруг человека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1332731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Попадание спор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плесени почти всегда есть в воздухе. Когда они оказываются на хлебе, фруктах или влажной стене, при благоприятных условиях начинают прорастать.
</a:t>
            </a:r>
            <a:endParaRPr lang="en-US" sz="1348" dirty="0"/>
          </a:p>
        </p:txBody>
      </p:sp>
      <p:sp>
        <p:nvSpPr>
          <p:cNvPr id="11" name="Text 2"/>
          <p:cNvSpPr txBox="1"/>
          <p:nvPr/>
        </p:nvSpPr>
        <p:spPr>
          <a:xfrm>
            <a:off x="2696485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
</a:t>
            </a:r>
            <a:pPr algn="ctr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тепле, влаге и доступе воздуха плесневые грибы быстро образуют видимый налёт. Чаще всего это мукор или пеницилл.
</a:t>
            </a:r>
            <a:endParaRPr lang="en-US" sz="1396" dirty="0"/>
          </a:p>
        </p:txBody>
      </p:sp>
      <p:sp>
        <p:nvSpPr>
          <p:cNvPr id="12" name="Text 3"/>
          <p:cNvSpPr txBox="1"/>
          <p:nvPr/>
        </p:nvSpPr>
        <p:spPr>
          <a:xfrm>
            <a:off x="4060237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Порча продуктов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Плесень разлагает продукты и делает их непригодными для еды. Поэтому заплесневелый хлеб, фрукты и другие запасы нужно сразу выбрасывать.
</a:t>
            </a:r>
            <a:endParaRPr lang="en-US" sz="1348" dirty="0"/>
          </a:p>
        </p:txBody>
      </p:sp>
      <p:sp>
        <p:nvSpPr>
          <p:cNvPr id="13" name="Text 4"/>
          <p:cNvSpPr txBox="1"/>
          <p:nvPr/>
        </p:nvSpPr>
        <p:spPr>
          <a:xfrm>
            <a:off x="5423991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плесневые грибы используют в пищевой промышленности и медицине. Из них получают сырные культуры и вещества для производства антибиотиков.
</a:t>
            </a:r>
            <a:endParaRPr lang="en-US" sz="1192" dirty="0"/>
          </a:p>
        </p:txBody>
      </p:sp>
      <p:sp>
        <p:nvSpPr>
          <p:cNvPr id="14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304" y="1225646"/>
            <a:ext cx="2559164" cy="19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944" y="1225646"/>
            <a:ext cx="2566691" cy="192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342" y="1225646"/>
            <a:ext cx="2559164" cy="1926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 — одноклеточные грибы, которые питаются сахарами. В процессе брожения они выделяют углекислый газ, и в тесте появляются пузырьки. Из-за этого оно становится пышным и увеличивается в объёме.
</a:t>
            </a:r>
            <a:endParaRPr lang="en-US" sz="990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поднимается изнутри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дрожжей маленькое тело состоит всего из одной клетки. Она быстро делится почкованием: на материнской клетке появляется выпуклость, которая постепенно превращается в новую клетку.
</a:t>
            </a:r>
            <a:endParaRPr lang="en-US" sz="1068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Микроскопическая клетка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используют не только в хлебопечении. Они помогают получать некоторые напитки, где нужен процесс брожения. Человек давно научился управлять этой работой грибов и использовать её с пользой.
</a:t>
            </a:r>
            <a:endParaRPr lang="en-US" sz="954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помощники напитков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дрожжи помогают человеку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при сборе, хранении и употреблении грибов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избежать отравления грибами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1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 о группах грибов
</a:t>
            </a:r>
            <a:endParaRPr lang="en-US" sz="1213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живут разные группы грибов и какую роль они играют в природе и жизни человека.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группа может быть полезной, вредной или нейтральной; значение грибов зависит от вида и среды обитания.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группы грибов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 быстрее всего развивается там, где тепло и сыро. В холоде и сухом воздухе рост резко замедляется, поэтому плесень часто появляется в плохо проветриваемых помещениях.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и температура важнее остальных факторов: именно они чаще всего определяют, начнёт ли гриб активно расти.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обобщение биологических условий роста грибов
</a:t>
            </a:r>
            <a:endParaRPr lang="en-US" sz="121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Условия, необходимые для роста грибов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 наука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71042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Микология исследует строение, размножение, происхождение и значение грибов. Эта наука помогает понять, как устроены разные виды и почему они так по-разному влияют на природу и человека.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1042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грибов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79677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наблюдения показывают, как грибы участвуют в разложении органики и круговороте веществ. Без этих данных было бы труднее объяснить, как сохраняется здоровье лесов и почв.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677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767992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грибов помогает понимать болезни растений и находить меры защиты сельскохозяйственных культур. Это важно, чтобы урожай меньше страдал от вредных грибов-паразитов.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67992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урожая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739208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используют грибы для получения антибиотиков, ферментов и других полезных веществ. Благодаря исследованиям появились способы получать нужные человеку продукты в больших количествах.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2739208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медицины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3208" y="1179577"/>
            <a:ext cx="2634304" cy="317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факты о грибах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32175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грибы живут много лет и образуют под землёй очень большую грибницу. Снаружи видна только малая часть организма, а основная его жизнь скрыта в почве или древесине.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2175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Огромный мицелий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32175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грибы, которые развиваются на насекомых и даже внутри них. Такие виды используют живой организм как среду обитания и сильно отличаются от привычных шляпочных грибов.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175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на насекомых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426713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отдельных грибов есть способность светиться в темноте. Это редкое явление делает их особенно необычными и помогает учёным лучше изучать разнообразие грибного царства.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426713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Светящиеся виды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426713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грибы поселяются на других грибах и получают от них питательные вещества. Это показывает, что грибное царство очень разнообразно и включает неожиданные формы жизни.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426713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 других грибах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9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сравнить признаки, по которым можно отличить безопасные виды от ядовитых. Но окончательный вывод делают только по нескольким признакам сразу.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судить о безопасности по одному внешнему признаку: похожие грибы могут быть как съедобными, так и смертельно опасными.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правил распознавания грибов
</a:t>
            </a:r>
            <a:endParaRPr lang="en-US" sz="1362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съедобные и опасные грибы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 — важная часть природы и жизни человека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очищают природу от остатков организмов, помогают растениям, дают пищу и лекарства, но требуют осторожности. Знать их признаки значит лучше понимать лес, беречь здоровье и относиться к природе разумно.
</a:t>
            </a:r>
            <a:endParaRPr lang="en-US" sz="135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2026-05-31T20:26:40Z</dcterms:created>
  <dcterms:modified xsi:type="dcterms:W3CDTF">2026-05-31T20:26:40Z</dcterms:modified>
</cp:coreProperties>
</file>