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часть речи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назвать действие, состояние и изменение.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глагол важен в 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глагол важен в речи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высказывание живым: он показывает события, действия и изменения. В 7 классе важно научиться распознавать его формы, чтобы точно понимать и строить предложение.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человека, животного или предмета: рисовать, лететь, шуметь. Благодаря ему мы понимаем, что именно происходит в предложении.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03627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обозначают не действие, а состояние: сидеть, болеть, молчать. Они помогают описывать, как чувствует себя живое существо или что происходит вокруг.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3737253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глаголы, которые передают изменение признака или состояния: краснеть, взрослеть, таять. Такие слова показывают, что объект постепенно становится другим.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5470878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обозначать длительный процесс, который разворачивается во времени: расти, темнеть, стареть. Это важно для точного описания событий и явлений.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7204485" y="1916100"/>
            <a:ext cx="16695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носители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подходит не только для людей. Он может относиться к животным и даже к предметам в переносном значении, поэтому делает речь более выразительной и точной.
</a:t>
            </a:r>
            <a:endParaRPr lang="en-US" sz="10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42200" y="126457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форме глагол отвечает на вопросы что делать? и что сделать? По этим вопросам легче всего найти слово и понять, что оно обозначает.
</a:t>
            </a:r>
            <a:endParaRPr lang="en-US" sz="1087" dirty="0"/>
          </a:p>
        </p:txBody>
      </p:sp>
      <p:sp>
        <p:nvSpPr>
          <p:cNvPr id="12" name="Text 2"/>
          <p:cNvSpPr txBox="1"/>
          <p:nvPr/>
        </p:nvSpPr>
        <p:spPr>
          <a:xfrm>
            <a:off x="442200" y="197772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глагол стоит в настоящем времени, к нему подходят вопросы что делает? что делают? Так мы видим действие, которое происходит сейчас.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442200" y="26908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используются вопросы что делал? что сделала? что делали? Они помогают узнать, как глагол изменяется по роду и числу.
</a:t>
            </a:r>
            <a:endParaRPr lang="en-US" sz="1087" dirty="0"/>
          </a:p>
        </p:txBody>
      </p:sp>
      <p:sp>
        <p:nvSpPr>
          <p:cNvPr id="14" name="Text 4"/>
          <p:cNvSpPr txBox="1"/>
          <p:nvPr/>
        </p:nvSpPr>
        <p:spPr>
          <a:xfrm>
            <a:off x="442200" y="340403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будущего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будущего времени подходят вопросы что будет делать? что сделает? Эти формы показывают действие, которое произойдет позже или будет завершено позже.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442200" y="41171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задать вопрос, легче определить форму глагола и его грамматические признаки. Это полезно при разборе слова и при написании текста.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глагол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меняется в зависимости от времени и грамматических признаков.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 — разные формы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меняется, но значение действия сохраняется; различаются лишь время и грамматические признаки.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помогают быстро понять, кто выполняет действие. Окончание глагола подсказывает не только лицо, но и число.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глагола по лицам и числам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согласуется с местоимением: форма меняется в зависимости от того, кто действует — один человек или несколько.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«Лицо и число глагола»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 показывает время, лицо и число, зато служит словарной формой глагола и помогает определить его основные признаки.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распознать инфинитив.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глагола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школьного грамматического разбора.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глагола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сейчас: читаю, пишу. Такая форма показывает, что событие связано с моментом речи и совершается в данный момент.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произошло: читал, писала. Эти формы помогают рассказать о завершённом событии или о том, что было раньше.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произойдет позже: прочитаю, буду читать. Будущее время показывает намерение, план или событие, которое еще не случилось.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глагола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 глагола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указывает на одного действующего, а множественное — на нескольких. Это важный признак, который помогает правильно согласовать глагол в предложении.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он, она, оно и они обозначают лицо или предмет, о котором говорят. Так глагол связывается с подлежащим и уточняет, кто действует.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ты и вы обращены к собеседнику. Они помогают показать, что действие совершает тот, к кому обращаются, а не говорящий.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я и мы показывают, что действие выполняет сам говорящий или группа, к которой он себя относит. В этих формах глагол меняет окончание.
</a:t>
            </a:r>
            <a:endParaRPr lang="en-US" sz="13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глагола в прошедшем времени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глагол в единственном числе изменяется по родам: мужской, женский и средний род имеют разные формы. Это помогает точно согласовать сказуемое с подлежащим в предложении.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мальчик читал, девочка читала, письмо читало. Окончание показывает род только в форме прошедшего времени, поэтому по нему легко определить, к какому слову относится глагол.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стоит во множественном числе, род уже не различается: читали, писали, строили. Такая форма подходит для группы лиц или предметов и делает высказывание грамматически точным.
</a:t>
            </a:r>
            <a:endParaRPr lang="en-US" sz="13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83421"/>
            <a:ext cx="5163300" cy="105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спряжению определяют личные окончания глагола в настоящем и будущем времени. Это помогает правильно писать формы и быстро находить нужный вариант по образцу.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глаголов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определяет личные окончания: по ним можно узнать, как изменяется глагол в форме лица и числа.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спряжения глаголов русского языка для 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91610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несовершенного вида называют действие в процессе или повторяющееся действие. Они отвечают на вопрос что делать? и не указывают, завершено ли действие полностью.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4653240" y="1916100"/>
            <a:ext cx="422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вида показывают завершённое действие и отвечают на вопрос что сделать? Такая форма подчёркивает результат, а не длительность процесса.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паре одна основа помогает увидеть связь между действием как процессом и действием как завершённым результатом.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и совершенный вид в парах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глаголов показывают, что вид меняет смысл: несовершенный обозначает процесс, совершенный — достигнутый результат.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темы по русскому языку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 легко узнать по суффиксам -ся или -сь. Они присоединяются к основе и образуют формы, которые часто обозначают действие, связанное с самим действующим лицом.
</a:t>
            </a:r>
            <a:endParaRPr lang="en-US" sz="1240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показывают, что действие направлено на себя, происходит внутри самого субъекта или связано с его состоянием. Примеры: умываться, учиться, бояться, смеяться.
</a:t>
            </a:r>
            <a:endParaRPr lang="en-US" sz="1279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формы часто встречаются в повседневной речи, описании привычек и школьных ситуаций. Они помогают точнее передать, как человек действует, чувствует себя или ведёт себя.
</a:t>
            </a:r>
            <a:endParaRPr lang="en-US" sz="1249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слова важно отделить суффикс -ся или -сь от основы и проверить, сохраняется ли значение возвратности. Это облегчает определение грамматических признаков глагола.
</a:t>
            </a:r>
            <a:endParaRPr lang="en-US" sz="126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глаголы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не с глаголами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употребления частицы не с глаголами в русском языке.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 предложении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глагола в предложении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в 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глагол выступает в роли сказуемого и сообщает, что делает подлежащее. Именно он связывает слова в осмысленное предложение и делает высказывание законченным.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глагол мы узнаём не только действие, но и состояние или изменение предмета. Поэтому без него предложение становится беднее и теряет часть смысла.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подлежащее + сказуемое помогает быстро находить основу предложения. Например: Мальчик читает книгу. Подлежащее называет предмет речи, а глагол показывает его действие.
</a:t>
            </a:r>
            <a:endParaRPr lang="en-US" sz="14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частые ошибки, которые возникают при согласовании глагола с подлежащим и при выборе нужной формы слова.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глаголов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лицом, числом и выбором формы. Проверка подлежащего помогает избежать грамматических ошибок.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типичным школьным ошибкам в употреблении глаголов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слова остаётся узнаваемой, но форма сразу показывает, когда происходит действие и как его воспринимать.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форма глагола меняет смысл высказывания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уточняет время действия, поэтому меняется смысл всего высказывания, даже если основа остаётся той 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 — основа действия в речи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помогает назвать действие, состояние или изменение и делает речь точной и живой. Умение определять его форму, вид и спряжение помогает грамотно писать и ясно выражать мысли.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2026-05-28T16:15:32Z</dcterms:created>
  <dcterms:modified xsi:type="dcterms:W3CDTF">2026-05-28T16:15:32Z</dcterms:modified>
</cp:coreProperties>
</file>