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малой и средней формы: очерк, рассказ, повесть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 — три способа увидеть человека, событие и эпоху.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жанры в 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Очерком, рассказом и повестью завершается школьный разговор о прозе: они помогают увидеть, как из факта рождается художественное обобщение, а из краткого эпизода — глубокий образ времени и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Очерк: жанр на границе литературы и жизненного факта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опирается на реальные наблюдения, достоверные детали и конкретные факты, поэтому сохраняет ощущение подлинности происходящего и близости к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 очерке заметен особенно ясно: он отбирает материал, комментирует его и направляет внимание читателя к общественно важной или нравственной проблеме.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соединяет документальную точность с художественной композицией, позволяя показать не только событие, но и его смысл для человека и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основа очерка и его визуальная среда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описан по-настоящему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Очерковый текст часто начинается с узнаваемого места: улицы, станции, поселка или завода. Названия, даты и бытовые подробности создают ощущение точного наблюдения, а не вымышленной декорации. Для иллюстрации подойдут газетная полоса, дорожная сцена или фотография места действия.
</a:t>
            </a:r>
            <a:endParaRPr lang="en-US" sz="966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реальной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очерка нередко оказывается конкретный человек — врач, рабочий, учитель, путешественник, житель определенной местности. Его портрет строится через речь, трудовые привычки и повседневные детали. Такой материал хорошо передается через портретный этюд или рабочую обстановку.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сосредоточен на одном событии или одном конфликте, поэтому быстро вводит читателя в ситуацию и не распыляет внимание на лишние линии.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персонажей и сжатая композиция усиливают смысловую концентрацию: каждая деталь начинает работать на главный поворот сюжета.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рассказа может быть открытым, неожиданным или психологически значимым, оставляя после чтения не только развязку, но и вопрос к читателю.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как краткая эпическая форма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по объему и художественной задаче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размер текста, но и степень художественного развертывания материала.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жанр, тем больше эпизодов и глубже развитие героя; очерк ближе к факту, повесть — к широкому повествованию.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жанров по признакам объема и композиции (школьный анализ)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эпизодов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через несколько значимых сцен, в которых характер героя проявляется постепенно — в поступках, выборе и реакции на обстоятельства.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повести часто связан с важным отрезком биографии персонажа: становлением личности, испытанием временем или столкновением с решающим жизненным обстоятельством.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положение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занимает пространство между рассказом и романом: она уже позволяет разворачивать действие, но сохраняет компактность и внутреннюю собранность.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Повесть: средняя форма прозы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очерка, рассказа и повести по основным признакам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чем жанры отличаются по материалу, композиции и образу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жанров определяется масштабом изображения: от наблюдения и факта — к конфликту и далее к развернутой истории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признаков по школьному литературоведческому анализу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очерке, рассказе и повести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очерке композиция часто строится как последовательность наблюдений и смысловых штрихов, которые объединяются авторским размышлением и итоговым выводом.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как правило, выстраивается вокруг одного напряженного эпизода: он быстро движется к кульминации и завершает смысл сильным финальным акцентом.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дает более протяженное развитие действия: конфликт расширяется, события связываются между собой, а герой раскрывается в изменении и последовательном 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малой и средней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жанрового анализа: от факта к смысловому итогу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герой обычно раскрывается через один поступок, точную реплику и ситуацию выбора, поэтому даже краткая сцена помогает увидеть его характер и внутреннее напряжение.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образ личности формируется постепенно, а в очерке человек показан через портрет, профессию, среду и авторскую оценку, связанную с реальными обстоятельствами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малой прозе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очерке авторская позиция обычно выражается прямо: через комментарий, оценочную лексику, отбор фактов и порядок их подачи, который задаёт читательское отношение.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автор чаще говорит косвенно: смысл создают деталь, ирония, контраст, повтор и финал, заставляющий самостоятельно домыслить нравственный вывод.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оценка раскрывается шире — через систему эпизодов, сопоставление персонажей, развитие мотива и логику изменения героя в ходе повествования.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жанрах автор не только сообщает о событиях, но и организует их так, чтобы читатель увидел скрытый смысл и проблему текста.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способы её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раскрывают эти жанры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звучать по-разному: в одном жанре важнее факт, в другом — внутренний перелом, в третьем — длительное становление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тяготеет к общественно значимым темам, рассказ — к моменту выбора, повесть — к развернутой истории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жанровых тем по произведениям русской литературы XIX–XX веков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авторы очерка, рассказа и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получил яркое развитие у Глеба Успенского, В. Г. Короленко и К. Г. Паустовского, которые соединяли наблюдение за жизнью с точной общественной характеристикой.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русской литературе особенно связан с А. П. Чеховым, И. А. Буниным и В. М. Шукшиным: их тексты показывают силу краткой формы и психологической детали.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представлена у А. С. Пушкина, Н. В. Гоголя, И. С. Тургенева, Л. Н. Толстого и Н. С. Лескова, где шире раскрываются сюжет, характер и исторический фон.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и культура краткой формы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рассказ строится на точной детали, скрытом конфликте и лаконичном диалоге. Даже небольшая сцена у Чехова часто содержит социальный смысл и психологическую глубину.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открытый финал и недосказанность: читатель не получает прямого морализаторства, а должен сам увидеть нравственную проблему и внутреннюю неустойчивость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выделить жанровые признаки и не смешивать разные типы прозы при анализе.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Очерку важнее документальность, рассказу — концентрация, повести — развернутость и развитие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жанров очерка, рассказа и повести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анализировать при жанровом разборе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опирается на реальные наблюдения, конкретные имена, место действия и авторский комментарий, он ближе к очерку и связан с жизненным фактом.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центре стоит одно событие, один конфликт и выразительный смысловой итог, перед нами, как правило, рассказ с высокой композиционной плотностью.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включает несколько эпизодов, широкий фон и заметное изменение героя, это повесть, в которой важен процесс развития личности.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очерк, рассказ и повесть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жанрового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жанр текста на уроке литературы и в письменном анализе.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очерка, рассказа и повести сегодня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краткого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соответствует культуре короткого высказывания: в нём особенно ценятся сжатость, выразительная деталь и финал, который оставляет сильное впечатление.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близок репортажу и документальной прозе: он учит видеть факт, отбирать значимую деталь и связывать частное наблюдение с общественным смыслом.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остаётся важной для чтения, потому что показывает становление характера, связь человека с временем и постепенное изменение жизненной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 — три масштаба изображения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Очерк, рассказ и повесть по-разному показывают реальность: один фиксирует факт, другой концентрирует конфликт, третий раскрывает развитие личности. Вместе они расширяют наше понимание прозы.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2026-05-23T21:24:29Z</dcterms:created>
  <dcterms:modified xsi:type="dcterms:W3CDTF">2026-05-23T21:24:29Z</dcterms:modified>
</cp:coreProperties>
</file>