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углов. Прямой угол. Биссектриса угла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измерять углы, находить прямой и делить угол пополам.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углы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помогают измерять фигуры, строить чертежи, проверять прямые линии и находить равные части. Эти понятия нужны в треугольниках, четырёхугольниках и при изучении перпендикулярности.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по величине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и их градусные меры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 — граница между острыми и тупыми углами; он служит опорой для классификации.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 углы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градусам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с большей градусной мерой считается большим. Если меры совпадают, то углы равны. Этот способ самый точный и удобный для письменных задач.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транспортиром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градусная мера неизвестна, угол измеряют транспортиром. Затем сравнивают полученные числа и делают вывод, какой угол больше, меньше или равен другому.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наложении совмещают вершины и одну сторону углов. Если вторая сторона одного угла находится внутри другого, он меньше; если совпадает, углы равны.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равен 40°, а другой 75°, то больше второй. Для сравнения достаточно сопоставить числа, не рассматривая длину сторон на рисунке.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в предметах и чертежах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окружающих предметах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можно увидеть в углах тетради, книги, экрана, доски, окна и дверной рамы. Такие формы легко заметить в повседневной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схемах прямой угол обозначают маленьким квадратом у вершины. Это помогает быстро отличить его от острых и тупых углов.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удобен для проверки аккуратности рисунка и построения фигур с прямыми сторонами. Он служит важным ориентиром в 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Градусные меры основных углов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градусной меры угол становится «шире»; 90° остаётся главным ориентиром при классификации.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порядок роста углов и чёткую границу между острыми, прямыми и тупыми углами.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главная величина-ориентир: по ней проверяют перпендикулярность, строят прямоугольники и отличают прямой угол от остальных.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столько составляет прямой угол.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биссектрисы угла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циркулем и линейкой по школьному алгоритму.
</a:t>
            </a:r>
            <a:endParaRPr lang="en-US" sz="17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биссектриса угла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 — это луч, который делит угол на два равных угла. Она проходит из вершины внутри угла и сохраняет равенство его частей.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деления пополам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нужна в геометрических построениях, когда требуется найти середину угла. Она также помогает делить фигуры на равные части и строить симметричные рисунки.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её используют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равен 60°, каждая часть будет по 30°. Угол 90° разделится на два угла по 45°, а угол 120° — на два угла по 60°.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деления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по обе стороны биссектрисы образуют равные углы, поэтому этот луч служит удобной осью симметрии внутри угла и упрощает рассуждения в задачах.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свойство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402062"/>
            <a:ext cx="4788300" cy="22885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 по числам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7 класс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углов и результат сравнения по градусной мере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углы, достаточно сопоставить их градусные меры: большее число означает больший угол.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углы совмещают так, чтобы их вершины и одна сторона совпали. После этого сразу видно, какой луч отклоняется сильнее, а значит, какой угол больше или меньше.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наложении обе стороны углов полностью совпадают, то углы равны. Такой способ удобен на чертеже, когда градусную меру не указали и нужно оценить фигуру без вычислений.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помогает быстро сравнивать элементы в тетради, учебнике и на доске. Оно особенно полезно при проверке построений, где важно не только значение, но и точное расположение лучей.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углов как способ сравнения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углов биссектрисой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любой угол на две равные части, независимо от его величины. Это удобно проверять на разных примерах.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каждая часть составляет половину исходного угла, значит, способ работает одинаково для острых, прямых и тупых углов.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углами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длиной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сторон на рисунке не показывает величину угла. Даже короткие лучи могут образовывать большой угол, поэтому сравнивать нужно не отрезки, а их взаимное положение.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Судить по виду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угол кажется больше только из-за особенностей рисунка. Чтобы не ошибиться, нужно смотреть на градусную меру или выполнять наложение, а не полагаться на внешний вид.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глаз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нельзя определять только по ощущению. Для точной проверки используют угольник или транспортир, иначе легко принять почти прямой угол за действительно прямой.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чтение меры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60° и 90° или не замечают, что угол больше 90°, но меньше 180°. Важно внимательно читать запись и помнить границы видов углов.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измерения и построения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чертёжные инструменты помогают измерять углы, проверять прямые и строить аккуратные фигуры.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инструмента своя задача: транспортир измеряет, угольник проверяет прямой угол, а циркуль помогает в точных построениях.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чертёжные принадлежности.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какой угол больше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сравнении углов в школьных задачах.
</a:t>
            </a:r>
            <a:endParaRPr lang="en-US" sz="1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помогает не ошибиться в построении фигур и служит самой простой точкой отсчёта в геометрии.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эталон, по которому удобно проверять перпендикулярность и быстро определять, острый перед нами угол или тупой.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половины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луч-биссектриса выходит из вершины, он создаёт внутри угла две одинаковые части. На чертеже это видно по равным отметкам и одинаковой величине дуг по обе стороны луча.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построении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задаёт ось внутренней симметрии угла. Если представить, что угол складывается пополам, его стороны совпадут, поэтому этот луч часто используют в орнаментах, схемах и геометрических рисунках.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и симметрия внутри угла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углов на общей шкале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показывает, как меняется величина углов от меньших значений к большим и где проходит граница между типами.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градусная мера, тем больше угол; значение 90° удобно использовать как главный ориентир для классификации.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теме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имеет градусную меру 90°. Его удобно использовать как стандарт при проверке чертежей и при сравнении углов на рисунке.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Биссектриса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части. Если исходный угол известен, можно сразу найти размер каждой части, разделив его пополам.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углы, нужно посмотреть на их градусные меры. Угол с большей мерой больше, а при одинаковых значениях углы равны.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Острый и тупой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 меньше 90°, а тупой больше 90°. Эти признаки помогают быстро определить вид угла и не перепутать его с прямым.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сравнивании углов и биссектрисе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сравнивать углы, узнавать прямой угол и находить биссектрису. Эти понятия помогают уверенно читать чертежи, строить фигуры и решать первые геометрические задачи.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2026-05-29T02:14:52Z</dcterms:created>
  <dcterms:modified xsi:type="dcterms:W3CDTF">2026-05-29T02:14:52Z</dcterms:modified>
</cp:coreProperties>
</file>