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Навыки, которые помогают учить английский в 9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навыки делают английский понятным, уверенным и полезным.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девятом классе английский требует больше самостоятельности: нужно читать длиннее, писать связнее, слушать точнее и говорить увереннее. Поэтому важны не только знания, но и привычка правильно работать с языком каждый день.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9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 9 классе нужны сильные языковые навыки
</a:t>
            </a:r>
            <a:endParaRPr lang="en-US" sz="2339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навыки на уроке английского языка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00" y="1229900"/>
            <a:ext cx="2247900" cy="14931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на слух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 помогает улавливать инструкцию, тему разговора и ключевые слова. Без этого трудно выполнить задание, ответить на вопрос учителя и быстро сориентироваться в классе.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38042" y="1229900"/>
            <a:ext cx="2247900" cy="14931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Говорение нужно для диалогов, коротких ответов и обсуждений. Ученику важно не только знать слова, но и строить фразы так, чтобы собеседник понимал смысл без лишних пауз.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81997" y="1229900"/>
            <a:ext cx="2247900" cy="14931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развивает умение находить основную мысль, нужный факт и важную деталь. Этот навык особенно полезен, когда текст длинный или в нём есть незнакомые слова.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4100" y="2849500"/>
            <a:ext cx="2247900" cy="14931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задания требуют точности, связности и аккуратности. Здесь важно подбирать слова по теме, соблюдать порядок слов, правильно использовать времена и проверять текст перед сдачей.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638042" y="2849500"/>
            <a:ext cx="2247900" cy="14931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и грамматика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со словами и правилами помогает говорить и писать без постоянных ошибок. Если ученик умеет запоминать лексику и применять грамматику, он увереннее выполняет любые задания.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паре и мини-группе на уроке английского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05468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в команде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паре удобно распределять роли: speaker отвечает, listener следит за смыслом, timekeeper напоминает о времени, note-taker записывает ключевые идеи. Так работа проходит организованно и без лишней суеты.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64031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уточнения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терять смысл, ученики задают короткие уточняющие вопросы, переспрашивают незнакомые слова и помогают партнёру сформулировать мысль. Это делает общение более живым и полезным.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5468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смена реплик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диалог строится без длинных пауз: один ученик говорит, другой сразу отвечает и развивает тему. Такой темп помогает лучше тренировать устную речь и слушание одновременно.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764031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 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Карточки, учебник, словарь и короткий план ответа помогают не растеряться. С ними легче держать тему, использовать нужные слова и говорить увереннее перед классом.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 уроке важнее всего активная практика: говорить, читать и слушать приходится чаще, чем отдельно повторять правила.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ученик использует язык в действии, тем заметнее растёт результат в заданиях и ответах.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чаще всего используются на уроках английского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структуры школьных заданий по английскому языку
</a:t>
            </a:r>
            <a:endParaRPr lang="en-US" sz="13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понимать текст на английском языке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определить тему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чтение полезно с заголовка и первого абзаца: они подсказывают тему текста. Затем стоит искать знакомые слова, чтобы быстрее понять общий смысл.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47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главную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первого прочтения важно определить, о чём говорится в каждом абзаце. Это помогает не потеряться в деталях и увидеть, как текст развивается от начала к концу.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65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Выделить ключевые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9 класса особенно важно находить конкретный факт, дату, имя, место или причину события. Такие детали часто нужны для ответа на вопрос или выполнения задания по тексту.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866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Разобрать незнакомые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мешает понять смысл, полезно посмотреть на корень, контекст и соседние слова. Не обязательно переводить весь текст дословно, чтобы уловить главное.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письменного задания по английскому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порядок выполнения помогает писать связно и снижать число типичных ошибок.
</a:t>
            </a:r>
            <a:endParaRPr lang="en-US" sz="13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502270"/>
            <a:ext cx="3934500" cy="18804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инструменты помогают тренировать разные умения и делают подготовку к уроку быстрее и удобнее.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инструмент не заменяет другой: вместе они поддерживают лексику, грамматику, чтение и аудирование.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9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для изучения английского и их назначение
</a:t>
            </a:r>
            <a:endParaRPr lang="en-US" sz="2309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и учебные задания по английскому языку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9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10–15 минут
</a:t>
            </a:r>
            <a:endParaRPr lang="en-US" sz="2593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ежедневного повторения слов уже помогают закреплять материал без перегрузки.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занятия легче соблюдать каждый день, чем редкие и длинные. Такой режим помогает не забывать домашние задания и лучше запоминать новые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 организации школьной учебной практики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выглядят хорошие записи по английскому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27875" y="11508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 тетради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хороших записях есть дата, тема урока и понятные заголовки. Такой порядок помогает быстро найти нужный материал перед ответом или контрольной работой.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59543" y="11520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с переводом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записывать лексику вместе с переводом и примером предложения. Тогда слово запоминается не отдельно, а сразу в понятном контексте.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27875" y="31643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правила лучше писать кратко и рядом с примерами. Это помогает увидеть, как правило работает в речи, а не только в теории.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659543" y="31655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Аккуратные пометки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Цветовые выделения для времён, частей речи и исключений делают страницу наглядной. По такой записи легче повторять материал и не путаться в важных деталях.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602235"/>
            <a:ext cx="239400" cy="19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730" y="3428545"/>
            <a:ext cx="239400" cy="21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6255" y="3439185"/>
            <a:ext cx="239400" cy="19152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цифровой безопасности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источник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работы убедись, что сайт принадлежит школе, издательству или известной образовательной платформе. Надёжный источник обычно имеет понятные разделы, авторов материалов и аккуратный перевод без странных ошибок.
</a:t>
            </a:r>
            <a:endParaRPr lang="en-US" sz="909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со ссылками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переходи по случайным ссылкам из рекламы, сообщений и всплывающих окон. Если страница просит слишком много действий сразу, лучше закрыть её и вернуться к проверенному учебному ресурсу.
</a:t>
            </a:r>
            <a:endParaRPr lang="en-US" sz="1017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 полезные сервисы
</a:t>
            </a:r>
            <a:endParaRPr lang="en-US" sz="1262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английского подходят электронные словари, тренажёры слов и видеоуроки с заданиями. Такие инструменты помогают повторять лексику, слушать образцы речи и сверять перевод без лишней путаницы.
</a:t>
            </a:r>
            <a:endParaRPr lang="en-US" sz="982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сообщай личные данные
</a:t>
            </a:r>
            <a:endParaRPr lang="en-US" sz="128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приложение просит номер телефона, адрес или пароли без понятной причины, это тревожный знак. Безопасная работа в интернете начинается с внимательности и умения вовремя остановиться.
</a:t>
            </a:r>
            <a:endParaRPr lang="en-US" sz="101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уроков, английский особенно нужен дома и при подготовке к проверочным работам, где важны внимательность, повторение слов и умение быстро находить нужную информацию.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нагрузка приходится на уроки и домашнюю работу, но остальные ситуации тоже важны: именно они закрепляют язык в практике.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ученики 9 класса чаще используют английский
</a:t>
            </a:r>
            <a:endParaRPr lang="en-US" sz="222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распределения учебной нагрузки по английскому языку для 9 класса
</a:t>
            </a:r>
            <a:endParaRPr lang="en-US" sz="13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3597" y="1538575"/>
            <a:ext cx="3049156" cy="27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 устной речи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05468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план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ответ заранее собран из нескольких коротких мыслей, говорить легче и спокойнее. План помогает не забыть главное, удержать тему и закончить ответ без длинных пауз.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64031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связки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типа first, then, because, for example помогают соединять предложения в логичный рассказ. Благодаря им речь звучит понятнее, а ученик не теряет мысль между отдельными фразами.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5468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короткий вопрос лучше отвечать полным предложением. Это показывает, что ученик понял задание, умеет строить речь и использует английский не только для отдельных слов.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764031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темп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стоит говорить слишком быстро или останавливаться после каждой ошибки. Ровный темп и уверенное произношение делают ответ понятнее, а небольшие неточности не мешают смыслу.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подготовка к устному ответу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учебной подготовке к ответу по теме и помогает выстроить речь без лишних пауз.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835483"/>
            <a:ext cx="3805200" cy="15164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регулярные действия дают заметный результат, если выполнять их каждый день и не пропускать самопроверку.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важнее длительности: даже короткие занятия укрепляют память, понимание и точность выполнения заданий.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и их эффект в изучении английского
</a:t>
            </a:r>
            <a:endParaRPr lang="en-US" sz="2393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изучения языка и регулярная работа с учебным материалом
</a:t>
            </a:r>
            <a:endParaRPr lang="en-US" sz="13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задавать вопросы и уточнять смысл на английском
</a:t>
            </a:r>
            <a:endParaRPr lang="en-US" sz="2180" dirty="0"/>
          </a:p>
        </p:txBody>
      </p:sp>
      <p:sp>
        <p:nvSpPr>
          <p:cNvPr id="10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 понял слово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незнакомое слово мешает понять задание, можно сразу вежливо спросить: What does this word mean? Это помогает не терять нить урока.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Попросить повторить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фраза прозвучала слишком быстро, полезно сказать: Could you repeat, please? Так ученик получает ещё одну попытку услышать и понять.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Уточнить темп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речь учителя или партнёра кажется слишком быстрой, помогает фраза: Can you speak more slowly? Она делает общение спокойнее и понятнее.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739046" y="1824054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Спросить о части задания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непонятен только один фрагмент, можно сказать: I don’t understand this part. Это позволяет уточнить именно трудное место и продолжить работу без стресса.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128" y="954875"/>
            <a:ext cx="2661994" cy="209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сильный ученик на уроке английского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доски без страха
</a:t>
            </a:r>
            <a:pPr algn="l" indent="0" marL="0">
              <a:lnSpc>
                <a:spcPct val="100000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выходит отвечать спокойно, держит в руках лист с планом и смотрит на ключевые слова. Говорит короткими, но полными предложениями, а после ответа готов исправить неточности по замечанию учителя.
</a:t>
            </a:r>
            <a:endParaRPr lang="en-US" sz="1225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партой с учебником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работы в классе такой ученик быстро находит нужное упражнение, проверяет слова в словаре и слушает аудиозапись без отвлечений. Рядом лежат карточки и аккуратные записи по теме.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диалоге с партнёром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парной работе он не перебивает, задаёт уточняющие вопросы и использует новые слова в ответах. Если что-то забыто, он не молчит, а опирается на план и продолжает мысль.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занятия работают лучше редких длинных повторений: язык постепенно становится знакомым, а задания — менее сложными и более предсказуемыми.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идёт ступенчато: сначала уменьшается количество ошибок, затем ускоряется понимание, а позже появляется уверенность в речи.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результат при регулярной практике английского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динамики навыка при регулярной практике английского языка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434" y="1791220"/>
            <a:ext cx="250200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1834" y="1815640"/>
            <a:ext cx="251700" cy="20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60434" y="3449281"/>
            <a:ext cx="250200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12584" y="3449281"/>
            <a:ext cx="250200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стоит избегать при изучении английского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повторения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слова не повторять, они быстро забываются и не переходят в активный словарь. Регулярное возвращение к лексике делает ответы точнее и помогает на словарных диктантах.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Дословный перевод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 слово переводить с русского опасно: смысл фразы может стать неправильным. Лучше опираться на образцы предложений и смотреть, как выражение используется в английском.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Невнимательная самопроверка приводит к ошибкам в временах, артиклях и порядке слов. Даже короткая повторная проверка перед сдачей часто убирает самые заметные неточности.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без плана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писать или отвечать без структуры, мысль распадается, а текст получается неровным. Простой план помогает связать предложения и сделать результат более понятным.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становится проще, когда навыки работают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успех на английском строится не на одном умении, а на сочетании чтения, аудирования, говорения, письма, словарной работы и самопроверки.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2026-05-31T10:43:33Z</dcterms:created>
  <dcterms:modified xsi:type="dcterms:W3CDTF">2026-05-31T10:43:33Z</dcterms:modified>
</cp:coreProperties>
</file>