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image" Target="../media/image-5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 умею писать: от буквы до маленького текста
</a:t>
            </a:r>
            <a:endParaRPr lang="en-US" sz="3600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буквы к слову — и к собственному тексту!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писать уверенно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третьем классе письмо уже помогает не только на русском языке: оно нужно для ответов, диктантов, словарных слов, поздравлений и коротких текстов о себе.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9200" y="397625"/>
            <a:ext cx="6620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чего начинается письмо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7800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Смотрю на образец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ученик внимательно рассматривает буквы, их размер и наклон. Это помогает понять, как должна выглядеть запись, и не спешить раньше времени.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253226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Пишу по строке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буквы выводятся в рабочей строке ровно и аккуратно. Важно держать одинаковый наклон и следить, чтобы элементы не были слишком большими или маленькими.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48156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Соединяю буквы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буквы собираются в слово без лишних остановок. Так запись получается плавной, а рука быстрее привыкает к правильному письму.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45301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Проверяю результат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ученик перечитывает написанное и замечает ошибки сразу, пока их легко исправить. Это помогает писать аккуратнее и увереннее с каждой новой работой.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спина прямая, ноги стоят на полу, а тетрадь лежит чуть наклонно, руке легче двигаться спокойно. Так письмо получается ровнее, а плечи не устают слишком быстро.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Ручку держат тремя пальцами — большим, указательным и средним. Такое положение помогает не нажимать слишком сильно, не съезжать со строки и писать так, чтобы было приятно даже самому строгому читателю.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6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посадка и положение руки
</a:t>
            </a:r>
            <a:endParaRPr lang="en-US" sz="2663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5773" y="1160879"/>
            <a:ext cx="457784" cy="4577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71841" y="1160879"/>
            <a:ext cx="228858" cy="45771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55753" y="1197030"/>
            <a:ext cx="481766" cy="38541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098476" y="1160879"/>
            <a:ext cx="400501" cy="457715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устроена буква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63033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буквы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каждой буквы есть свой старт: именно с него начинается движение руки. Если начало выполнено точно, буква сразу получается узнаваемой и не превращается в загадку.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27554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на строке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буквы живут только на строке, другие поднимаются выше или уходят ниже. Одинаковая высота помогает сохранять порядок в тетради и делает запись аккуратной.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488055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Соединение частей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не существует в одиночку — она соединяется с соседями в слове. Плавные переходы делают письмо быстрее и помогают не терять место на строке.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69896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Ровный размер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все буквы в слове примерно одинаковые по размеру, текст легче читать. Тогда строка выглядит собранной, а не как следы торопливого каракуля.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звука к слову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писать спокойно и не пропускать буквы.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Печатные и письменные буквы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Печатные буквы чаще встречаются в книгах, учебниках и на экране. Их удобно узнавать при чтении, потому что форма обычно простая и привычная.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Письменные буквы нужны для тетради и быстрого письма. Они помогают соединять знаки в слова без лишних остановок, словно рука идёт по дорожке.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букв форма похожа, но соединения отличаются. Поэтому их полезно сравнивать и тренировать отдельно, чтобы в тетради не появлялись смешные путаницы.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7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Слоги помогают писать без лишних ошибок
</a:t>
            </a:r>
            <a:endParaRPr lang="en-US" sz="2373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шагает по слогам
</a:t>
            </a:r>
            <a:pPr algn="l" indent="0" marL="0">
              <a:lnSpc>
                <a:spcPct val="90000"/>
              </a:lnSpc>
              <a:buNone/>
            </a:pPr>
            <a:r>
              <a:rPr lang="en-US" sz="36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8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делит слово на слоги, оно словно идёт маленькими шагами, а не мчится без остановки. Так легче заметить каждую букву и не перепутать их порядок. Слоговое чтение особенно помогает в длинных словах, где ошибка любит прятаться в середине.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Домик из звуков
</a:t>
            </a:r>
            <a:pPr algn="l" indent="0" marL="0">
              <a:lnSpc>
                <a:spcPct val="90000"/>
              </a:lnSpc>
              <a:buNone/>
            </a:pPr>
            <a:r>
              <a:rPr lang="en-US" sz="36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8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«домик» слышатся два удобных кусочка: до-мик. Если произносить их по очереди, буквы складываются в понятный ряд, а гласные сразу становятся заметнее. Такой способ помогает писать спокойно, без суеты и лишних пропусков.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Мама, корова, машина
</a:t>
            </a:r>
            <a:pPr algn="l" indent="0" marL="0">
              <a:lnSpc>
                <a:spcPct val="90000"/>
              </a:lnSpc>
              <a:buNone/>
            </a:pPr>
            <a:r>
              <a:rPr lang="en-US" sz="36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8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 тоже удобно писать по слогам: ма-ма, ко-ро-ва, ма-ши-на. Ребёнок слышит каждый кусочек отдельно и быстрее замечает, где спряталась нужная гласная. Получается не только верно, но и намного увереннее.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7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Слоги помогают писать без лишних ошибок
</a:t>
            </a:r>
            <a:endParaRPr lang="en-US" sz="2373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буквы соединяются плавно, рука движется без лишних остановок. Слово получается цельным, а строка выглядит спокойной и аккуратной, будто всё в ней стоит на своём месте.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Соединения бывают нижние, верхние и прямые. Их важно не только знать, но и тренировать, чтобы буквы не «спорили» друг с другом и не ломали ритм письма.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соединение помогает читать слово быстрее. Глаз не спотыкается о разрывы, а мысль легко идёт дальше, как поезд по ровным рельсам.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третьем классе такие соединения становятся привычкой. Чем чаще ребёнок их использует, тем увереннее выглядит его почерк и тем меньше устает рука.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Красивые соединения букв в словах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Списывание без пропусков и лишних знаков
</a:t>
            </a:r>
            <a:endParaRPr lang="en-US" sz="2327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Списывать лучше по частям: сначала посмотреть на короткий отрезок, потом написать его и только после этого перейти дальше. Так внимание не убегает, как непослушный карандаш.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17051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предложения нужна заглавная буква, а в конце — точка или другой знак. Эти маленькие помощники делают запись понятной и не дают предложению потеряться.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7308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строки полезно ещё раз взглянуть на написанное: проверить буквы, пробелы и лишние знаки. Тогда пропуски и смешные опечатки не успеют попасть в тетрадь.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300" y="1075209"/>
            <a:ext cx="8400600" cy="1509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8803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Слушаю слово целиком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услышать слово или короткую фразу целиком и не торопиться с записью. Если слушать внимательно, легче удержать порядок звуков и не потерять ни одной буквы.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4896052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Замечаю трудные места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ученик делит слово на слоги и ищет опасные места. Чаще всего они прячутся в безударных гласных и парных согласных, поэтому полезно писать спокойно и проверять себя сразу.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95400" y="399850"/>
            <a:ext cx="66183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слышу, потом пишу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7968815" y="4482077"/>
            <a:ext cx="792956" cy="5539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написанное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проверки помогает заметить пропуски, лишние знаки и ошибки до того, как работа будет сдана.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4700" y="397625"/>
            <a:ext cx="66252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текст растёт по шагам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9050" y="2820575"/>
            <a:ext cx="1716000" cy="17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о себе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начинает с простых предложений: как его зовут, что он любит, чем занимается после уроков. Так легче собрать мысли в одно целое.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2951425" y="2820575"/>
            <a:ext cx="1716000" cy="17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о близком мире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появляются семья, питомец, любимая игра или школьное событие. Писать становится интереснее, потому что есть о чём рассказать по-настоящему.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378100" y="2820575"/>
            <a:ext cx="1716000" cy="17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маленький рассказ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трёх–пяти предложений уже получается связный текст. В нём есть начало, середина и конец, а мысли идут спокойно и последовательно.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900" y="1331574"/>
            <a:ext cx="2698200" cy="21633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6300" y="1331999"/>
            <a:ext cx="2698200" cy="21633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35375" y="1332609"/>
            <a:ext cx="2713200" cy="216208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99119" y="3701543"/>
            <a:ext cx="2465363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Записка для мамы на холодильнике
</a:t>
            </a:r>
            <a:pPr algn="l" indent="0" marL="0">
              <a:lnSpc>
                <a:spcPct val="90000"/>
              </a:lnSpc>
              <a:buNone/>
            </a:pPr>
            <a:r>
              <a:rPr lang="en-US" sz="3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«Ушёл на прогулку. Вернусь к четырём». Такая записка короткая, но всё ясно: кто ушёл, куда и когда вернётся. В ней важны точность, краткость и аккуратный смысл, чтобы сообщение можно было понять с первого взгляда.
</a:t>
            </a:r>
            <a:endParaRPr lang="en-US" sz="910" dirty="0"/>
          </a:p>
        </p:txBody>
      </p:sp>
      <p:sp>
        <p:nvSpPr>
          <p:cNvPr id="11" name="Text 1"/>
          <p:cNvSpPr txBox="1"/>
          <p:nvPr/>
        </p:nvSpPr>
        <p:spPr>
          <a:xfrm>
            <a:off x="3347224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Поздравление для одноклассника
</a:t>
            </a:r>
            <a:pPr algn="l" indent="0" marL="0">
              <a:lnSpc>
                <a:spcPct val="90000"/>
              </a:lnSpc>
              <a:buNone/>
            </a:pPr>
            <a:r>
              <a:rPr lang="en-US" sz="2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поздравлении нужны добрые слова и тёплый тон: «Желаю радости, успехов и отличного настроения!» Здесь важно не просто сообщить новость, а подарить человеку внимание. Даже одно вежливое предложение делает текст приятным.
</a:t>
            </a:r>
            <a:endParaRPr lang="en-US" sz="844" dirty="0"/>
          </a:p>
        </p:txBody>
      </p:sp>
      <p:sp>
        <p:nvSpPr>
          <p:cNvPr id="12" name="Text 2"/>
          <p:cNvSpPr txBox="1"/>
          <p:nvPr/>
        </p:nvSpPr>
        <p:spPr>
          <a:xfrm>
            <a:off x="6179810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Список дел на день
</a:t>
            </a:r>
            <a:pPr algn="l" indent="0" marL="0">
              <a:lnSpc>
                <a:spcPct val="90000"/>
              </a:lnSpc>
              <a:buNone/>
            </a:pPr>
            <a:r>
              <a:rPr lang="en-US" sz="2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Список помогает не забыть важное: сделать уроки, полить цветок, положить в портфель тетради. Пункты идут по порядку, поэтому читать их удобно. Такой жанр учит писать понятно и организованно, почти как маленький помощник.
</a:t>
            </a:r>
            <a:endParaRPr lang="en-US" sz="863" dirty="0"/>
          </a:p>
        </p:txBody>
      </p:sp>
      <p:sp>
        <p:nvSpPr>
          <p:cNvPr id="13" name="Text 3"/>
          <p:cNvSpPr txBox="1"/>
          <p:nvPr/>
        </p:nvSpPr>
        <p:spPr>
          <a:xfrm>
            <a:off x="7968815" y="4482077"/>
            <a:ext cx="7929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4" name="Text 4"/>
          <p:cNvSpPr txBox="1"/>
          <p:nvPr/>
        </p:nvSpPr>
        <p:spPr>
          <a:xfrm>
            <a:off x="425668" y="397625"/>
            <a:ext cx="6617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Пишем по-разному — и по делу
</a:t>
            </a:r>
            <a:endParaRPr lang="en-US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033" y="3761817"/>
            <a:ext cx="3201242" cy="7607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помогают новому слову лучше запомниться: прочитать, проговорить и употребить в предложении.
</a:t>
            </a:r>
            <a:pPr algn="l" indent="0" marL="0">
              <a:lnSpc>
                <a:spcPct val="115000"/>
              </a:lnSpc>
              <a:buNone/>
            </a:pPr>
            <a:r>
              <a:rPr lang="en-US" sz="1314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работе со словарными словами
</a:t>
            </a:r>
            <a:endParaRPr lang="en-US" sz="1314" dirty="0"/>
          </a:p>
        </p:txBody>
      </p:sp>
      <p:sp>
        <p:nvSpPr>
          <p:cNvPr id="4" name="Text 1"/>
          <p:cNvSpPr txBox="1"/>
          <p:nvPr/>
        </p:nvSpPr>
        <p:spPr>
          <a:xfrm>
            <a:off x="3946009" y="1484723"/>
            <a:ext cx="3262512" cy="13155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слово быстрее остаётся в памяти, а ошибок в тетради становится меньше. Источник — школьная работа со словарными словами.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50033" y="2350692"/>
            <a:ext cx="1609922" cy="121879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4400" dirty="0"/>
          </a:p>
        </p:txBody>
      </p:sp>
      <p:sp>
        <p:nvSpPr>
          <p:cNvPr id="6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черновика к чистовому тексту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Последовательная проверка помогает исправить неточности до того, как работа станет окончательной.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7909" y="1471987"/>
            <a:ext cx="421500" cy="42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03574" y="1471987"/>
            <a:ext cx="421500" cy="42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65654" y="1505257"/>
            <a:ext cx="443700" cy="3549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2000" y="397625"/>
            <a:ext cx="6627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3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складывается понятный текст
</a:t>
            </a:r>
            <a:endParaRPr lang="en-US" sz="2732" dirty="0"/>
          </a:p>
        </p:txBody>
      </p:sp>
      <p:sp>
        <p:nvSpPr>
          <p:cNvPr id="11" name="Text 1"/>
          <p:cNvSpPr txBox="1"/>
          <p:nvPr/>
        </p:nvSpPr>
        <p:spPr>
          <a:xfrm>
            <a:off x="596800" y="1945350"/>
            <a:ext cx="2158200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с заглавной буквы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легче читать, когда предложение начинается аккуратно и сразу показывает, где оно стартует. Заглавная буква словно включает фонарик: читатель быстро находит начало мысли.
</a:t>
            </a:r>
            <a:endParaRPr lang="en-US" sz="1500" dirty="0"/>
          </a:p>
        </p:txBody>
      </p:sp>
      <p:sp>
        <p:nvSpPr>
          <p:cNvPr id="12" name="Text 2"/>
          <p:cNvSpPr txBox="1"/>
          <p:nvPr/>
        </p:nvSpPr>
        <p:spPr>
          <a:xfrm>
            <a:off x="3392467" y="1945350"/>
            <a:ext cx="2158200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в конце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Точка, вопросительный или восклицательный знак показывают, что предложение завершилось. Без них текст выглядит незавершённым, будто фраза ушла гулять и забыла вернуться домой.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6165649" y="1945350"/>
            <a:ext cx="2158200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и связь мыслей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предложения идут одно за другим и связаны по смыслу, читателю не нужно догадываться. Он спокойно идёт по тексту и понимает его без лишних остановок.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Штриховка, обводка по точкам и рисование узоров помогают руке работать точнее. Такие упражнения учат вести линию ровно и не спешить, даже когда буквы торопятся.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 и упражнения для пальцев: сжимать, разжимать, перебирать, двигать кистью. После тренировки рука меньше устаёт, а письмо становится спокойнее и аккуратнее.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развивать руку для письма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Мои успехи в письме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535600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видно самое главное: буквы становятся ровнее, а строки — аккуратнее. Это значит, что рука уже лучше слушается и не прыгает по тетради.
</a:t>
            </a:r>
            <a:endParaRPr lang="en-US" sz="200" dirty="0"/>
          </a:p>
        </p:txBody>
      </p:sp>
      <p:sp>
        <p:nvSpPr>
          <p:cNvPr id="10" name="Text 2"/>
          <p:cNvSpPr txBox="1"/>
          <p:nvPr/>
        </p:nvSpPr>
        <p:spPr>
          <a:xfrm>
            <a:off x="4043299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замечаешь, что ошибок становится меньше. Проверка помогает вовремя остановиться и увидеть пропущенную букву, лишний знак или неверный пробел.
</a:t>
            </a:r>
            <a:endParaRPr lang="en-US" sz="200" dirty="0"/>
          </a:p>
        </p:txBody>
      </p:sp>
      <p:sp>
        <p:nvSpPr>
          <p:cNvPr id="11" name="Text 3"/>
          <p:cNvSpPr txBox="1"/>
          <p:nvPr/>
        </p:nvSpPr>
        <p:spPr>
          <a:xfrm>
            <a:off x="1357595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успех — тексты становятся длиннее и интереснее. Теперь можно не только писать отдельные слова, но и рассказывать маленькую историю.
</a:t>
            </a:r>
            <a:endParaRPr lang="en-US" sz="200" dirty="0"/>
          </a:p>
        </p:txBody>
      </p:sp>
      <p:sp>
        <p:nvSpPr>
          <p:cNvPr id="12" name="Text 4"/>
          <p:cNvSpPr txBox="1"/>
          <p:nvPr/>
        </p:nvSpPr>
        <p:spPr>
          <a:xfrm>
            <a:off x="4851007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сравнивать старые и новые работы. Тогда прогресс виден как на ладони: вчера было трудно, а сегодня уже получается гораздо увереннее.
</a:t>
            </a:r>
            <a:endParaRPr lang="en-US" sz="200" dirty="0"/>
          </a:p>
        </p:txBody>
      </p:sp>
      <p:sp>
        <p:nvSpPr>
          <p:cNvPr id="13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Писать умею — и это только начало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 уже умею писать буквы, слова и маленькие тексты. Если держать посадку, писать аккуратно, проверять себя и тренироваться каждый день, письмо становится всё лучше.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2026-05-22T01:26:18Z</dcterms:created>
  <dcterms:modified xsi:type="dcterms:W3CDTF">2026-05-22T01:26:18Z</dcterms:modified>
</cp:coreProperties>
</file>