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трёх перпендикулярах: смысл, формулировка, применение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наклонную, её проекцию и перпендикуляр в пространстве — чтобы уверенно доказывать углы.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теоремы в курсе геометрии 11 класса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теорема помогает переходить от объёмных фигур к плоским проекциям. Это особенно полезно при работе с пирамидой, призмой, параллелепипедом и тетраэдром, когда нужно доказать перпендикулярность и затем найти углы или расстояния.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2837" y="1898603"/>
            <a:ext cx="197325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5694" y="1898603"/>
            <a:ext cx="230213" cy="26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наклонная, проекция, перпендикуляр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— это прямая, пересекающая плоскость, но не образующая с ней прямой угол. Поэтому в пространстве она «уходит» от плоскости, сохраняя точку пересечения.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проекция точки на плоскость — это основание перпендикуляра, опущенного из этой точки на плоскость. По сути, она фиксирует «след» точки в плоской геометрии.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проекция прямой на плоскость получается соединением проекций двух её точек. Так плоская схема начинает кодировать пространственное расположение прямой.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плоскости образует с любой прямой, лежащей в этой плоскости, угол 90°. Это свойство становится ключевым мостом между пространственными и плоскими конфигурациями.
</a:t>
            </a:r>
            <a:endParaRPr lang="en-US" sz="11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в плоскости перпендикулярна ортогональной проекции наклонной на эту плоскость, то она перпендикулярна и самой наклонной. Простыми словами: «прямой угол переносится» в пространство.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 тоже верно: если прямая в плоскости перпендикулярна наклонной, то она перпендикулярна и её ортогональной проекции. Это позволяет проверять связи по проекциям.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устанавливает точную связь между плоской геометрией и пространственной перпендикулярностью, превращая сложное доказательство в контролируемую проверку прямых углов на чертеже.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о трёх перпендикулярах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2061056"/>
            <a:ext cx="4389600" cy="83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 выводы теоремы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работает в двух направлениях: от условия проекции к перпендикулярности в пространстве и обратно.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перпендикулярности в пространстве выполняется через работу с ортогональной проекцией на плоскость.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теоремы в задаче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 перехода от проекции к перпендикулярности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показывает, что пространственный прямой угол можно распознать через «плоский след» — ортогональную проекцию на плоскость. Так мы переводим вопрос о пространстве в проверку на чертеже.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теоремы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плоскости прямая образует прямой угол с проекцией наклонной, то в пространстве она образует прямой угол и с самой наклонной. То есть проекция сохраняет ключевую перпендикулярную связь.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смысл особенно ценен при чтении стереометрических рисунков: объёмная ситуация отражается на плоскости бумаги, и теорема гарантирует строгость перехода от изображения к доказательству.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к теореме: обязательные элементы схемы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Плоскость, точка вне неё и основы перпендикуляров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отмечают плоскость α и точку A вне плоскости. Из A опускают основание перпендикуляра A₁: AA₁ ⟂ α; далее проводят наклонную AB и строят её ортогональную проекцию A₁B.
</a:t>
            </a:r>
            <a:endParaRPr lang="en-US" sz="1107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Наклонная, её проекция и прямой угол в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плоскости α выбирают прямую BC (или другую сравниваемую прямую), с которой будет проверяться перпендикулярность. На схеме отдельно выделяют прямые углы, например в точке B с направлением A₁B, чтобы видеть условие теоремы.
</a:t>
            </a:r>
            <a:endParaRPr lang="en-US" sz="10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прямой и её проекции в плоскости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методической значимости по практике решения задач 11 класса (не статистические данные).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сути, проекция и прямой угол — «рабочие элементы», без которых теорема не запускается в доказательстве.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построена проекция и чем надёжнее обоснован прямой угол, тем легче вывести перпендикулярность в пространстве и продолжить вычисления.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точку вне плоскости, её основание на плоскости и наклонную. Затем строится ортогональная проекция наклонной на плоскость, чтобы получить связку «пространство → плоскость».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теоремы: идея через прямоугольные треугольники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в плоскости перпендикулярна проекции наклонной, то она перпендикулярна соответствующей стороне прямоугольного треугольника. Через согласованные определения перпендикулярности это даёт вывод о перпендикулярности в пространстве.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формируют прямоугольный треугольник, в котором одна из сторон совпадает с проекцией наклонной. Поскольку треугольник прямоугольный, удобно использовать свойства прямых углов.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свойства углов в прямоугольных треугольниках и связь пространственных и плоских фигур позволяют доказать, что условие «прямой угол на проекции» эквивалентно нужной перпендикулярности.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доказательства теоремы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плоской конфигурации к пространственной через ортогональную проекцию и прямые углы.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часть теоремы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в плоскости проведена прямая, которая перпендикулярна наклонной прямой.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автоматически устанавливается перпендикулярность между этой прямой и её ортогональной проекцией на данную плоскость.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утверждение помогает, когда известна пространственная перпендикулярность, а в выводе требуется перейти к плоской конфигурации и проверить построение.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теорема применяется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структуре типовых задач школьной стереометрии (учебные задания 11 класса)
</a:t>
            </a:r>
            <a:endParaRPr lang="en-US" sz="66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тренировочных вариантах чаще всего требуется именно установить перпендикулярность «через проекцию», чтобы затем перейти к прямоугольным треугольникам.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практический фокус курса — доказательство прямых углов в плоской проекции, после чего пространственные выводы становятся однозначными.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854" y="979488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903338"/>
            <a:ext cx="277500" cy="22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расстояниями и вычислениями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прямоугольным треугольникам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помогает «свести» пространственную задачу к ситуации с прямым углом в плоскости. Это запускает стандартный аппарат прямоугольных треугольников и упрощает доказательства.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проекции появляется прямой угол, длины в треугольнике вычисляют через теорему Пифагора. Затем выражения переносят обратно в пространственную конфигурацию.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 косинус в углах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найти угол между прямой и плоскостью, проекция даёт связанный прямоугольный треугольник. Оттуда значения получают через отношения синуса и косинуса.
</a:t>
            </a:r>
            <a:endParaRPr lang="en-US" sz="1019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через искомый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о расстоянии от точки до прямой или плоскости перпендикуляр часто становится искомым отрезком. Его длина выражается через проекцию и уже известные величины.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886" y="1281025"/>
            <a:ext cx="3369429" cy="2358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задача по теме и этапы решения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сначала строим проекцию и доказываем перпендикулярность, затем выполняем вычисления по геометрии прямоугольных треугольников.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работает как связующее звено: после правильного построения проекции доказательство перпендикулярности становится коротким, а вычислительный этап — надёжным.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11 класса (стереометрия)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ошибка: доверие только рисунку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«кажется прямым», но на деле он неверен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из-за перспективы или неаккуратного масштаба два отрезка на рисунке визуально образуют прямой угол. В решении же учитывают только строгую геометрическую конструкцию, а не «впечатление» от чертежа.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построена не по правилам — ломается вся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перпендикуляра отмечено приблизительно или проекция наклонной проведена «на глаз», то перпендикулярность в пространстве не следует автоматически. Корректность подтверждают через строгое построение и проверку условий теоремы.
</a:t>
            </a:r>
            <a:endParaRPr lang="en-US" sz="10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проверить в решении задачи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разборы решений задач по теореме о трёх перпендикулярах (учебная практика, 11 класс)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верных вычислениях ошибка возникает, если где-то нарушено условие теоремы: особенно при построении проекции и прямого угла в плоскости.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имеет связка «проекция — прямой угол»: именно она гарантирует перенос перпендикулярности из плоскости в пространство и делает вывод доказанным.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9281" y="1898603"/>
            <a:ext cx="164438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 системе школьной стереометрии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прямой и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даёт рабочий критерий: чтобы доказать перпендикулярность в пространстве, достаточно проверить соотношение с ортогональной проекцией на плоскость.
</a:t>
            </a:r>
            <a:endParaRPr lang="en-US" sz="118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 плоскостью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проекцию прямой угол превращается в задачу про углы в прямоугольных треугольниках, что помогает находить значения и обосновывать построения.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Ортогональная проекция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активно использует базовые свойства проекций: основание перпендикуляра и проекцию прямой. Благодаря этому чертёж становится логическим инструментом доказательства.
</a:t>
            </a:r>
            <a:endParaRPr lang="en-US" sz="1183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в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расстояние от точки до прямой или плоскости, перпендикуляр часто выражается через проекцию, а значит вычисляется через уже знакомые соотношения.
</a:t>
            </a:r>
            <a:endParaRPr lang="en-US" sz="11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пирамиду теорема помогает найти высоту и апофему: перпендикулярность доказывают через проекцию, после чего длины вычисляют в прямоугольных треугольниках.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для задач 11 класса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призме удобнее проверять перпендикулярность направлений и рёбер: корректная проекция превращает «объёмный» вопрос в понятный плоский. Это уменьшает число гипотез и упрощает выкладки.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параллелепипеде теорема служит опорой для доказательства того, что определённые ребра или диагональные направления взаимно перпендикулярны. Затем становится легче выбрать нужный прямоугольный треугольник.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теорема сокращает путь от условия к выводу: вместо длинных рассуждений она даёт строгий перенос перпендикулярности. Поэтому решения получаются короче и убедительнее при проверке.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даёт теорема о трёх перпендикулярах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связывает наклонную, её ортогональную проекцию и прямую в плоскости через перпендикулярность. Она переводит пространственные задачи в плоские, где проще применять свойства прямых углов и прямоугольных треугольников.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2026-05-12T06:36:23Z</dcterms:created>
  <dcterms:modified xsi:type="dcterms:W3CDTF">2026-05-12T06:36:23Z</dcterms:modified>
</cp:coreProperties>
</file>