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эволюционная теория Ч. Дарвина и её значение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раскрывает содержание и смысл эволюции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Дарвинской теории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господствовали религиозные взгляды на неизменность видов. Работа Дарвина 1859 года дала начало научному пониманию эволюции, учёту изменчивости и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получил образование в Кембридже, где проявил интерес к естественным наукам. Его страсть к изучению природы сформировалась ещё в юности.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ранние интересы
</a:t>
            </a:r>
            <a:endParaRPr lang="en-US" sz="131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кругосветной экспедиции (1831–1836) Дарвин собрал уникальные образцы флоры и фауны, изучал геологию и биогеографию Южной Америки и островов.
</a:t>
            </a:r>
            <a:endParaRPr lang="en-US" sz="117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корабле «Бигль»
</a:t>
            </a:r>
            <a:endParaRPr lang="en-US" sz="125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книга Дарвина представила идею естественного отбора, темы изменчивости и наследственности, радикально изменив научное мировоззрение.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«О происхождении видов»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и открытия Чарльза Дарвина
</a:t>
            </a:r>
            <a:endParaRPr lang="en-US" sz="19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популяции особи с преимуществами выживают чаще, оставляя потомство с полезными признаками.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фактора: изменчивость, наследственность и борьба за существование обеспечивают реализацию отбора.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полезные признаки становятся устойчивой частью вида, формируя адаптацию к окружающей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движущая сила эволюции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 база для эволюционных процессов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обусловлена генетическими различиями, передающимися через поколения.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возникает под влиянием факторов среды и не передаётся потомкам.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обеспечивает материал для действия естественного отбора и эволюционных изменений.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увеличивает шансы выживания вида в переменчивой среде и способствует развитию новых адаптаций.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борьбы за существование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особями одного вида за ресурсы, партнёров и место обитания усиливает отбор сильнейших.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между разными видами за пищу и среду обитания способствует динамике экосистем и эволюционным изменениям.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климату, болезням и катаклизмам влияет на выживаемость и эволюционный успех организмов.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условиями среды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миллиардов лет назад возникли первые простейшие одноклеточные организмы — прокариоты, с примитивной структурой и способностью к анаэробному метаболизму.
</a:t>
            </a:r>
            <a:endParaRPr lang="en-US" sz="1001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прокариот
</a:t>
            </a:r>
            <a:endParaRPr lang="en-US" sz="1413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1,7 миллиарда лет назад появились клетки с ядром — эукариоты, что дало толчок к развитию сложных организмов с органеллами и многообразием форм.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
</a:t>
            </a:r>
            <a:endParaRPr lang="en-US" sz="1241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450 миллионов лет назад первые растения освоили наземную среду, создав условия для формирования новых экосистем и увеличения биоразнообразия.
</a:t>
            </a:r>
            <a:endParaRPr lang="en-US" sz="1034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растений на сушу
</a:t>
            </a:r>
            <a:endParaRPr lang="en-US" sz="1255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Последующие этапы включают появление животных, развитие млекопитающих и человека, который стал вершиной эволюционного процесса благодаря разуму и культуре.
</a:t>
            </a:r>
            <a:endParaRPr lang="en-US" sz="1062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позвоночных и человека
</a:t>
            </a:r>
            <a:endParaRPr lang="en-US" sz="1130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эволюционного развития жизни на Земле
</a:t>
            </a:r>
            <a:endParaRPr lang="en-US" sz="17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теории Дарвина: критика и расширение
</a:t>
            </a:r>
            <a:endParaRPr lang="en-US" sz="1877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публикация «Происхождения видов»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изложил теорию естественного отбора, но не знал о генетике и механизмах наследования.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— открытия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открыл законы наследственности, которые позже были признаны ключевыми для понимания эволюции.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развитие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выявили мутации, рекомбинации и дрейф генов как факторы эволюции, дополняющие дарвинизм.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дарвинизма с генетикой дало синтетическую теорию, объясняющую микро- и макроэволюционные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особей с длинной шеей отражает преимущество в питании и выживании.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признаков в популяции жирафов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приводит к устойчивому увеличению адаптивных признаков в поколения.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Ч. Дарвина, 1859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островах Галапагос сформировались виды с уникальными клювами, адаптированными к местной пище. Такая дивергенция демонстрирует влияние среды на 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Крупноклювые вьюрки выбирают твёрдые семена, мелкоклювые — насекомых и нектар. Эти различия стали ключевым доказательством теории Дарвина о естественном отборе.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 действии: галапагосские вьюрки
</a:t>
            </a:r>
            <a:endParaRPr lang="en-US" sz="19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 проявляется в конкуренции растений за доступ к свету и питательным веществам, а также у животных — за пищу, воду и территорию для размножения.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существование: примеры и значение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 включает взаимодействия между хищниками и их жертвами, а также соперничество между различными видами за ограниченные ресурсы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факторы, такие как конкуренция и паразитизм, влияют на выживание организмов, стимулируя развитие адаптивных черт и повышая устойчивость видов.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факторы, например, температура и сезонные засухи, создают условия отбора, формируя среду, в которой выживают наиболее приспособленные особи.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вызывают случайные изменения в генетическом материале, создавая новые варианты признаков, которые могут оказаться полезными для выживания и размножения.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 при половом размножении обеспечивает разнообразие наследственных комбинаций, что способствует адаптации популяций к меняющимся условиям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и распространяет благоприятные наследственные вариации, как, например, устойчивость бактерий к антибиотикам, возникающую через мутации и селекцию.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эволюционного процесса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линии: примеры и доказательства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китов от наземных предков демонстрируется палеонтологическими находками археоце-т, переходными формами с признаками как морских, так и наземных млекопитающих.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лошадей включает постепенное изменение числа пальцев и размеров тела, отражая адаптацию к открытым равнинам, что подтверждается ископаемыми останками.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палеонтология и сравнительная анатомия
</a:t>
            </a:r>
            <a:endParaRPr lang="en-US" sz="1716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дает уникальные ископаемые остатки, позволяющие проследить изменения у организмов во времени. Радиоуглеродный анализ помогает определять возраст находок до 50 тысяч лет.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выявляет гомологичные органы, схожие по строению, но различающиеся по функциям, что свидетельствует об общем предке у разных видов.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Гомологии и аналогии: выводы для эволюционной теории
</a:t>
            </a:r>
            <a:endParaRPr lang="en-US" sz="1848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одинаковое происхождение и строительный план, несмотря на различные функции, например, рука человека и крыло птицы, что подтверждает общее происхождение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выполняют сходные функции, но имеют разное эволюционное происхождение, как крылья бабочки и птицы, демонстрируя конвергентную эволюцию.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гомологиями и аналогиями подтверждают как дивергентную, так и конвергентную эволюцию, что расширяет понимание процессов видообразования.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11" y="1531350"/>
            <a:ext cx="3915179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Дарвина и Ламарка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и сходства между теориями Ламарка и Дарвина, объясняющими механизмы эволюции и роль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оказалась более научно обоснованной, сохранила актуальность благодаря подтверждениям и объяснила разнообразие видов лучше, чем теория Ламарка.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других учёных в развитие эволюционной мысли
</a:t>
            </a:r>
            <a:endParaRPr lang="en-US" sz="1951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разработал систему классификации видов, облегчающую изучение биологического разнообразия и послужившую основой для последующих исследований.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предложил идею трансформации видов через приспособления, заложив предпосылки для развития эволюционной биологии.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Рассел Уоллес независимо сформулировал теорию естественного отбора, расширив понимание механизмов эволюции в природе.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Томаса Мальтуса о росте населения оказали влияние на Дарвина, способствуя развитию концепции борьбы за существование.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эволюции: интеграция генетики и дарвинизма
</a:t>
            </a:r>
            <a:endParaRPr lang="en-US" sz="171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Грегора Менделя заложили генетическую основу наследственности, дополнив теорию дарвинизма механистким объяснением изменчивости.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теории с учётом миграций, рекомбинаций и других факторов позволило объяснить микро- и макроэволюционные процессы более полно и последовательно.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1930–1940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включая Холдейна и Фишера, объединили генетику с естественным отбором, сформировав синтетическую теорию эволюции, учитывающую мутации и дрейф генов.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теория помогает понимать механизмы устойчивости бактерий к антибиотикам и разработку новых вакцин против быстро мутирующих вирусов.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агробиологии она используется для селекции культур и животных, направленной на улучшение урожайности, устойчивости и качественных характеристик.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применяет эволюционные принципы для изучения динамики биоразнообразия, адаптации видов и устойчивого функционирования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эволюционной теории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эволюционной теории Дарвина в науке и обществе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стала фундаментом для современных биологических наук, открыв новые направления в генетике и экологии, и продолжает формировать понимание биологического разнообразия и процессов эволюции.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2026-05-10T07:54:50Z</dcterms:created>
  <dcterms:modified xsi:type="dcterms:W3CDTF">2026-05-10T07:54:50Z</dcterms:modified>
</cp:coreProperties>
</file>