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системы: состав, связи и 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системе взаимосвязей организма и 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экосистемы — ключевая тема экологии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показывают, как связаны организмы, среда и круговорот веществ. Через эту тему объясняются фотосинтез, дыхание, адаптации, устойчивость природных сообществ и влияние человека на природу.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экосистемы: биотические и абиотические компоненты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05475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автотрофные организмы, которые создают органическое вещество из неорганических соединений и накапливают энергию. В наземных экосистемах к ним относятся зелёные растения, а в водных — фитопланктон и водоросли.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271931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используют готовое органическое вещество и переносят энергию между трофическими уровнями. К этой группе относятся травоядные и хищные животные, а также человек как один из потребителей пищи.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38386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разлагают останки организмов, переводя органические соединения в минеральные вещества. Благодаря их работе вещества возвращаются в среду и снова становятся доступными живым организмам.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842725" y="4008394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тепло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определяет интенсивность фотосинтеза, а температура влияет на обмен веществ, активность организмов и скорость разложения. Эти факторы особенно заметны при смене сезонов и в разных климатических зонах.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67759" y="4008394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почва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Влажность, солёность, кислотность, состав почвы и содержание кислорода создают условия для жизни видов. Именно абиотическая среда задаёт границы, в которых может существовать экосистема.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013738"/>
            <a:ext cx="4534800" cy="280757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биологии, тема «Экосистемы»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экосистемы и их функции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роль выполняет каждый компонент экосистемы и как он проявляется на практике.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компоненты связаны функционально: без любого из них нарушаются поток энергии, круговорот веществ и устойчивость системы.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в 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однонаправленное движение энергии через трофические уровни.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модель по правилу экологической эффективности передачи энергии (≈10%)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количества энергии по трофическим уровням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иллюстрирует правило: к следующему уровню переходит лишь малая часть энергии, поэтому численность крупных хищников всегда невелика.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уменьшение энергии ограничивает длину пищевых цепей и делает верхние уровни особенно уязвимыми.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 пищевые сети как форма связей между организмами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6609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передача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показывает последовательный переход вещества и энергии от одного организма к другому. Простой пример — трава, заяц и лиса, где каждый следующий участник зависит от предыдущего.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14857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один вид обычно питается разными объектами и сам служит пищей нескольким потребителям. Поэтому реальные отношения образуют не одну линию, а сложную сеть взаимосвязанных цепей.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83104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сети альтернативных связей, тем легче экосистема переносит исчезновение отдельного вида. Запасные трофические связи уменьшают риск разрушения всего сообщества при локальных изменениях.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 экосистеме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 транспирация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поступает в атмосферу с поверхности водоёмов, почвы и через листья растений. Это начало водного круговорота, который связывает живую и неживую природу.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и превращения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из воздуха становится доступным растениям после работы бактерий, а углерод включается в органические вещества при фотосинтезе. В почве и воде идут дальнейшие превращения.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 и осадки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охлаждается, образует облака и возвращается на поверхность в виде дождя, снега или росы. Так вода снова становится доступной организмам.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веществ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дыхании, разложении и сгорании органики вещества возвращаются в среду. Круг не замыкается полностью в одной точке, но постоянно поддерживает жизнь экосистемы.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экологии; условное распределение групп для иллюстрации роли биоразнообразия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 устойчивость экосистем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групп организмов создаёт больше связей между звеньями сообщества и делает экосистему гибче при изменении условий среды.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богаче структура сообщества, тем выше его способность компенсировать потери и сохранять устойчивость при нарушениях.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63990"/>
            <a:ext cx="423000" cy="33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 искусственные экосистемы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степь, болото или озеро формируются без прямого создания человеком. Такие экосистемы обычно имеют более сложные связи, большее разнообразие видов и лучшую способность к саморегуляции.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системы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сад, огород, парк или аквариум создаются и поддерживаются человеком. Они существуют устойчиво только при регулярном уходе, защите от вредителей, поливе и внесении удобрений.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системы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искусственных экосистемах состав видов обычно упрощён, поэтому они сильнее зависят от внешних ресурсов. Любое нарушение ухода быстрее отражается на их состоянии и продуктивности.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среды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экосистемы чаще лучше переносят колебания температуры, влажности и численности организмов. Их устойчивость основана на разнообразии связей и возможности частичной компенсации потерь.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устойчивости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583304"/>
            <a:ext cx="4813500" cy="23430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наземных и водных экосистем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экологии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условия среды определяют набор видов, способы их приспособления и устойчивость экосистемы.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решающую роль играют почва и перепады температуры, а в воде — свет, глубина и содержание растворённого кислорода.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создаёт порядок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растения располагаются слоями: кроны деревьев, кустарники, травы, мхи и лишайники. Такая структура позволяет разным видам использовать свет, влагу и пространство без прямого вытеснения друг друга.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Подстилка работает как накопитель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листья, ветви и хвоя образуют слой подстилки, где задерживается влага и накапливаются питательные вещества. Здесь активно живут грибы, бактерии и почвенные беспозвоночные, ускоряющие разложение органики.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Микроклимат поддерживает устойчивость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деревьев ослабляют ветер, создают тень и смягчают перепады температуры. Благодаря этому в лесу сохраняется более влажная и стабильная среда, которая благоприятна для многих организмов.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лес внутри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82332" y="2571749"/>
            <a:ext cx="1891015" cy="219712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и приспособления организмов
</a:t>
            </a:r>
            <a:endParaRPr lang="en-US" sz="1560" dirty="0"/>
          </a:p>
        </p:txBody>
      </p:sp>
      <p:sp>
        <p:nvSpPr>
          <p:cNvPr id="10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11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свет, влажность, состав почвы и химические свойства воды задают условия жизни. От них зависит, какие виды смогут существовать в данном месте и насколько успешно они будут размножаться.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выносливости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есть диапазон переносимости и оптимум, при котором рост и размножение наиболее интенсивны. При выходе за пределы этого диапазона жизнедеятельность резко снижается.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121489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влаге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засушливых мест удерживают воду, уменьшают испарение и развивают глубокие корни. Мхи, наоборот, способны накапливать влагу и переживать кратковременное высыхание.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живых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растения не только приспосабливаются, но и меняют среду: роющие формы разрыхляют почву, а корневые системы укрепляют её и помогают удерживать влагу.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среды отражаются на составе сообщества, а само сообщество, в свою очередь, влияет на условия жизни. Такие обратные связи помогают экосистеме сохранять устойчивость или, наоборот, усиливают её нарушение.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экосистемы: как запускается цепь последствий
</a:t>
            </a:r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изменений после сильного внешнего воздействия на природную систему.
</a:t>
            </a:r>
            <a:endParaRPr lang="en-US" sz="222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типичных антропогенных воздействий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 экосистем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угрозы часто действуют одновременно и усиливают друг друга, поэтому особенно опасны их сочетания в одном регионе.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создают потеря местообитаний и чрезмерная нагрузка на природные ресурсы, но долгосрочные изменения климата затрагивают все экосистемы.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195800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20900"/>
            <a:ext cx="317700" cy="28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8885" y="2192950"/>
            <a:ext cx="28297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35020"/>
            <a:ext cx="317700" cy="254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 восстановление экосистем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
</a:t>
            </a:r>
            <a:pPr algn="r" indent="0" marL="0">
              <a:lnSpc>
                <a:spcPct val="9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сохраняют природные комплексы почти без вмешательства человека. Они защищают редкие виды и поддерживают ключевые местообитания.
</a:t>
            </a:r>
            <a:endParaRPr lang="en-US" sz="1061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 почвы
</a:t>
            </a:r>
            <a:pPr algn="r" indent="0" marL="0">
              <a:lnSpc>
                <a:spcPct val="90000"/>
              </a:lnSpc>
              <a:buNone/>
            </a:pPr>
            <a:r>
              <a:rPr lang="en-US" sz="12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водоёмов, рекультивация почв и снижение загрязнения возвращают естественные процессы. Это особенно важно там, где нарушены круговорот веществ и состав сообществ.
</a:t>
            </a:r>
            <a:endParaRPr lang="en-US" sz="1043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растительности
</a:t>
            </a:r>
            <a:pPr algn="l" indent="0" marL="0">
              <a:lnSpc>
                <a:spcPct val="90000"/>
              </a:lnSpc>
              <a:buNone/>
            </a:pPr>
            <a:r>
              <a:rPr lang="en-US" sz="12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 и посадка местных видов помогают вернуть устойчивость нарушенным участкам. Такие меры ускоряют почвообразование и закрепляют склонные к эрозии территории.
</a:t>
            </a:r>
            <a:endParaRPr lang="en-US" sz="1023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Экокоридоры
</a:t>
            </a:r>
            <a:pPr algn="l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экокоридоров соединяет разобщённые участки среды и позволяет животным и растениям расселяться. Благодаря этому популяции меньше изолируются и лучше переживают изменения среды.
</a:t>
            </a:r>
            <a:endParaRPr lang="en-US" sz="97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по группам экосистемных услуг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услуги, которые получают люди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услуги редко заметны по отдельности, но именно они поддерживают здоровье людей, хозяйство и качество среды обитания.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одновременно даёт ресурсы, стабилизирует условия жизни и формирует пространство для отдыха и обучения.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экосистема и роль зелёных зон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6609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взаимодействуют здания, транспорт, воздух, вода, почвы, растения, животные и человек. Поэтому даже небольшие изменения в одной части среды отражаются на всей городской экосистеме.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14857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островки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 и школьные дворы сохраняют местообитания насекомых, птиц и мелких животных. Они поддерживают локальные пищевые связи и делают городскую среду биологически более разнообразной.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83104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микроклимата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снижают нагрев поверхности, задерживают пыль и частично ослабляют шум. В тёплый сезон это помогает уменьшить перегрев воздуха и делает город более комфортным для 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групп показателей помогают быстро оценить состояние экосистемы.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обычно включает разнообразие, связи, качество среды, индикаторные виды и скорость восстановления. Такой набор даёт более точную картину, чем один отдельный признак.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экологии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держится на балансе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существует благодаря энергии Солнца, круговороту веществ и множеству взаимосвязей между организмами и средой. Чем прочнее эти связи, тем выше устойчивость и способность к восстановлению.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2026-05-31T22:54:40Z</dcterms:created>
  <dcterms:modified xsi:type="dcterms:W3CDTF">2026-05-31T22:54:40Z</dcterms:modified>
</cp:coreProperties>
</file>