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Азия: природные условия, население и роль в мире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древних цивилизаций, ресурсов и стратегических маршрутов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граница между континентами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Азия находится на стыке Европы, Африки и Азии. Здесь соседствуют моря, пустыни, горы и ключевые торговые маршруты, определяющие значение региона в международной политике и экономике.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численности населения связан не только с размерами территории, но и с природными условиями, миграцией и последствиями конфликтов.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Иран и Турция образуют главные демографические центры региона, тогда как страны Залива имеют меньшую численность при высокой урбанизации.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региона по численности населения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оценкам ООН и национальных статистических служб, 2024
</a:t>
            </a:r>
            <a:endParaRPr lang="en-US" sz="11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климатическая неоднородность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территории занимают пустыни и полупустыни, поэтому население тяготеет к редким источникам воды, побережьям и речным долинам, где условия для жизни заметно мягче.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засушливости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Аравийском полуострове летняя жара сочетается с очень ограниченными водными ресурсами, поэтому здесь особенно важны подземные воды, опреснение и строгий контроль потребления.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дефицит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Тавр, Загрос и другие горные системы влияют на распределение осадков, формируют локальные климатические различия и осложняют транспортные связи между частями региона.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барьеры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влажные районы приурочены к средиземноморскому побережью, западным склонам гор и отдельным высокогорным территориям, тогда как внутренние области получают крайне мало влаги.
</a:t>
            </a:r>
            <a:endParaRPr lang="en-US" sz="94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Неравномерные осадки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ландшафты региона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зоны и караванные коридоры обеспечивали доступ к торговле, морским перевозкам и защите от сурового климата, поэтому именно здесь формировались крупные центры.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пути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Тигра и Евфрата остаются одними из самых освоенных пространств региона: здесь исторически возникали города, ирригационное земледелие и важнейшие транспортные узлы.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Тавр и Загрос служат природными рубежами, влияют на климат соседних территорий и нередко становятся местом компактного расселения, пастбищ и традиционных маршрутов.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Руб-эль-Хали и другие пустынные пространства формируют расселение людей вокруг оазисов, где вода позволяет вести земледелие, содержать скот и поддерживать торговые стоянки.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оазисы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цивилизации и историческое наследие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сложились Месопотамия, Ассирия, Вавилония, древняя Персия и Финикия. Эти общества заложили основы государственности, городского уклада и межрегиональных связей.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государства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Клинопись стала одним из первых способов фиксации информации, а правовые нормы, включая Кодекс Хаммурапи, показали, как рано здесь появились сложные общественные институты.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право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долинах крупных рек люди рано научились управлять водой, строить каналы и дамбы. Это сделало возможным устойчивое земледелие в засушливой природной среде.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Ирригационное земледелие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считается одним из главных очагов мировой культуры, потому что именно отсюда во многом началось развитие городов, письменной истории и организованного общества.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цивилизации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две связанные линии: ресурсное богатство и ресурсный дефицит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ресурсы влияют на экономику стран региона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1791059"/>
            <a:ext cx="4680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священные центры Юго-Западной Азии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Исламские святыни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Мекка и Медина находятся в центре религиозного мира мусульман. Эти города формируют не только духовную карту региона, но и значительные потоки паломников и инфраструктурную нагрузку.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Христианское наследие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 и Вифлеем имеют особое значение для христианства. Сюда ежегодно приезжают паломники и туристы, а исторические святыни остаются предметом международного внимания.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чувствительность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священных мест повышает значимость региона в международных отношениях: любые изменения статуса территорий или доступа к святыням вызывают широкий общественный и политический отклик.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Иудейская традиция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 является важнейшим центром иудаизма, где религиозная история тесно связана с памятниками древности. Это делает город символом памяти и одновременно источником споров.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772603"/>
            <a:ext cx="4839600" cy="2313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 размеры территории, численность населения и административные центры соотносятся между собой в странах региона.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страны региона не всегда являются крупнейшими по площади или экономической роли; столичные агломерации концентрируют управление и основные ресурсы.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оценкам ООН и национальных статистических служб, 2024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государства: площадь, население и столицы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крупнейшие агломерации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Стамбул, Тегеран, Багдад, Эр-Рияд и другие столицы быстро расширяются, поскольку именно здесь сосредоточены управление, образование, финансы и ключевые рабочие места.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столиц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усиливается миграцией, развитием сервиса и промышленности, а также поиском работы в столицах и прибрежных центрах, где выше доступ к образованию и услугам.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рынком труда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Залива большая часть населения живёт в городах, поэтому экономическая активность сосредоточена в нескольких узлах, а не распределена равномерно по всей территории.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городская концентрация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Дубай, Доха и Джидда демонстрируют особенно высокую концентрацию услуг, торговли и транспорта. Их развитие связано с международными инвестициями и инфраструктурными проектами.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6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Персидского залива
</a:t>
            </a:r>
            <a:endParaRPr lang="en-US" sz="14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различиях в запасах именно эти страны задают энергетическую повестку региона и влияют на маршруты экспорта, инвестиции и доходы бюджета.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по запасам нефти формируют экономический вес региона, а устойчивость поставок через проливы остаётся фактором мирового значения.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Нефтегазовые ресурсы и мировое значение региона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данным OPEC и U.S. Energy Information Administration, 2023–2024
</a:t>
            </a:r>
            <a:endParaRPr lang="en-US" sz="11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дефицит и продовольственная зависимость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региона получает мало осадков, а испаряемость очень высока. Поэтому реки, оазисы и горные районы становятся главными зонами жизни и хозяйства, а засушливость ограничивает расширение сельского производства.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Скудные осадки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пахотных земель заставляет многие страны закупать зерно, корма, овощи и мясо за рубежом. Это повышает зависимость от мировых цен и делает продовольственную безопасность особенно уязвимой.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продовольствия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водоснабжения используют не только крупные реки и подземные воды, но и водохранилища, переброску воды и опреснение морской воды. Однако такие решения требуют больших затрат энергии и постоянного управления.
</a:t>
            </a:r>
            <a:endParaRPr lang="en-US" sz="108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источники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населения, городов и частые засухи усиливают конкуренцию за воду между домохозяйствами, промышленностью и сельским хозяйством. В таких условиях особенно важны экономия, современные технологии и региональное сотрудничество.
</a:t>
            </a:r>
            <a:endParaRPr lang="en-US" sz="1073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Растущая нагрузка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ключевых морских и сухопутных коридоров Юго-Западной Азии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Пути, по которым регион связан с миром
</a:t>
            </a:r>
            <a:endParaRPr lang="en-US" sz="3221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меняют облик региона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Дубай стал символом быстрой городской трансформации: небоскрёбы, крупный порт, международный аэропорт и свободные экономические зоны работают вместе. Здесь особенно заметно стремление превратить удобное положение в источник дохода, туризма и услуг.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Дубай: город как бренд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Дохе заметны новые набережные, современные кварталы и объекты международного уровня. Город опирается на инвестиции в транспорт, образование и сервисную экономику, а также на создание комфортной среды для бизнеса и международных мероприятий.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Доха: рост через инфраструктуру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NEOM в Саудовской Аравии часто рассматривают как эксперимент по созданию высокотехнологичного города нового типа. Он показывает, как страны региона ищут модели развития, которые не зависят только от экспорта нефти.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NEOM: проект будущего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Фрагментированная политическая карта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Юго-Западной Азии соседствуют монархии, республики и территории с особым статусом. Такое разнообразие делает регион политически сложным и усиливает различия в подходах к управлению и безопасности.
</a:t>
            </a:r>
            <a:endParaRPr lang="en-US" sz="938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политические модели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и религиозное многообразие усиливает риск недоверия между группами, особенно там, где государственные институты ослаблены. Поэтому устойчивый мир в регионе требует не только силы, но и компромиссов.
</a:t>
            </a:r>
            <a:endParaRPr lang="en-US" sz="921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Этноконфессиональная сложность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ресурсы, месторождения, границы и контроль над транспортными узлами нередко становятся предметом соперничества. В засушливом регионе даже доступ к реке или порту может иметь стратегическое значение.
</a:t>
            </a:r>
            <a:endParaRPr lang="en-US" sz="921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за ресурсы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напряжённые зоны связаны с Сирией, Йеменом, Ираком и израильско-палестинским конфликтом. Здесь длительные кризисы затрагивают не только внутреннюю жизнь стран, но и соседние территории.
</a:t>
            </a:r>
            <a:endParaRPr lang="en-US" sz="921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Очаги конфликтов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сеть региона крайне неравномерна: в одних странах доминируют мегаполисы, в других население всё ещё сильно связано с сельской местностью и малымі городами.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доходы от нефти и чем сильнее концентрация рабочих мест в столицах, тем выше урбанизация; конфликты и бедность её замедляют.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урбанизации в странах региона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данным World Bank и UN DESA, 2022–2024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945278"/>
            <a:ext cx="4535700" cy="1967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хозяйственная специализация стран
</a:t>
            </a:r>
            <a:endParaRPr lang="en-US" sz="3663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ресурсы и положение страны часто определяют её экономический профиль и степень зависимости от внешних рынков.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Нефтегазовые монархии опираются на сырьевой экспорт, тогда как Турция и Израиль развивают более диверсифицированную экономику. Это снижает их зависимость от одного сектора.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страновым экономическим профилям, 2024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213" y="1680920"/>
            <a:ext cx="431700" cy="345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4788" y="1680920"/>
            <a:ext cx="431700" cy="34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6363" y="1661733"/>
            <a:ext cx="431700" cy="3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47900" y="3302100"/>
            <a:ext cx="42600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6450" y="3302091"/>
            <a:ext cx="372750" cy="42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62813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широко распространены арабский, турецкий, персидский, курдский, иврит и армянский языки. Языковое многообразие формирует богатую повседневную культуру и влияет на образование, СМИ и общественную жизнь.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05403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мозаика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24388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остаётся важной частью идентичности миллионов людей. Ислам, иудаизм и христианство веками сосуществуют рядом, создавая пространство, где духовные центры имеют не только вероисповедное, но и международное значение.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15613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традиции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85962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Архитектура, письменность, эпосы и летописи хранят следы древних цивилизаций. Для региона особенно характерна связь современности с очень глубоким историческим наследием, заметная в музеях, городах и памятниках.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57718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1944650" y="37612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традиции, декоративное искусство и литература отражают многослойную историю региона. В них сочетаются местные обычаи, религиозные сюжеты и влияние разных империй, торговых путей и миграций.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2435875" y="33021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искусство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706575" y="3761241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культура проявляется в кухне, гостеприимстве и семейных обычаях. Общие продукты и специи соединяются с местными рецептами, поэтому даже близкие по языку страны сохраняют яркие различия в быту.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5197800" y="3302091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быт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коды Юго-Западной Азии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Регион, который влияет на весь мир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из Юго-Западной Азии остаются важной частью мировой энергетики. Колебания добычи, поставок или цен быстро отражаются на промышленности, транспорте и расходах потребителей далеко за пределами региона.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фактор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Азия соединяет интересы Европы, Азии и Африки, поэтому местные кризисы имеют международный эффект. От устойчивости региона зависят рынки, морская торговля и общая безопасность.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Узловая безопасность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различия, конфликты и спрос на рабочую силу делают регион важным направлением миграции. Он одновременно принимает трудовых мигрантов и становится источником вынужденного переселения.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Суэцкий канал, Ормузский пролив и Восточное Средиземноморье проходит значительная часть международной торговли. Поэтому любые перебои здесь сразу меняют стоимость перевозок и сроки доставки товаров.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маршрутов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Азия объединяет древнюю историю, энергетическую мощь и стратегическое положение, но её развитие сдерживают дефицит воды, неравномерность богатства и политические противоречия.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Азия: регион, который нельзя игнорировать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2026-06-03T04:06:07Z</dcterms:created>
  <dcterms:modified xsi:type="dcterms:W3CDTF">2026-06-03T04:06:07Z</dcterms:modified>
</cp:coreProperties>
</file>