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60525" y="2023001"/>
            <a:ext cx="4837500" cy="29667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198950" y="439796"/>
            <a:ext cx="67461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и компьютеры: как машины принимают решения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930837" y="4289050"/>
            <a:ext cx="2331900" cy="4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72200" y="2365450"/>
            <a:ext cx="28491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 выбирает действие по условиям, опираясь на логику и два состояния сигналов.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67300" y="1362014"/>
            <a:ext cx="3932400" cy="29800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1125" y="305321"/>
            <a:ext cx="8061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школьной логики к цифровым устройствам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90300" y="1821175"/>
            <a:ext cx="3958800" cy="27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помогает рассуждать правильно ещё со времён Древней Греции. В XIX веке Буль превратил рассуждения в формулы, а Шеннон в 1930–1940-х показал, что эти операции можно реализовать электрическими схемами.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изучает логика в информатике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73325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в информатике связывает высказывания и правила, по которым из одних утверждений получают другие. Она отвечает на вопрос: какие выводы следуют из условий и данных?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089300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программах логика описывает «когда делать одно, а когда другое», помогает проверять корректность действий и строить алгоритмы с понятными шагами принятия решений.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8930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Базовые значения — истина и ложь. В цифровых устройствах им соответствуют 1 и 0, поэтому логические правила легко «переводятся» в работу электронных схем.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5975" y="1363358"/>
            <a:ext cx="4365000" cy="34868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Бит как минимальная единица информации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368625" y="1660937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Бит хранит одно логическое значение — 0 или 1. Из нескольких битов собираются байты, а затем данные превращаются в числа, буквы, изображения, звук и команды программ.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368625" y="3476825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Двоичный код выгоден устройствам: электронным схемам проще различать два устойчивых состояния, чем пытаться надёжно «уловить» множество промежуточных уровней сигнала.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базовые логические операции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73325" y="1610463"/>
            <a:ext cx="73761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Операция И даёт 1 только тогда, когда оба входа равны 1. Если хотя бы один вход равен 0, результат становится 0 — как правило «сработало только при выполнении обоих».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73313" y="2734800"/>
            <a:ext cx="73761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Операция ИЛИ даёт 1, если хотя бы один вход равен 1. То есть достаточно одного «верного» условия — и итог уже 1, даже если второе условие ложное.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73313" y="3859125"/>
            <a:ext cx="73761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Операция НЕ меняет значение на противоположное: 0 превращается в 1, а 1 — в 0. Эта операция нужна, чтобы отрицать условие и строить выражения из разных логических частей.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2233391"/>
            <a:ext cx="3239400" cy="110044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истинности для операций И, ИЛИ и НЕ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Указаны результаты для каждой комбинации A и B: И / ИЛИ / НЕ A.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результат при любых входах, поэтому по ней удобно проверять схемы и формулы: ошибки сразу видно по несовпадению ожидаемого ответа.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Логические определения операций И, ИЛИ и НЕ (табличное представление).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875" y="1469486"/>
            <a:ext cx="8182500" cy="317202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20674"/>
            <a:ext cx="7997400" cy="3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программа принимает решение по условию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3425" y="701043"/>
            <a:ext cx="79974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Ветвление: ввод → проверка → выбор ветви → продолжение работы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1826084"/>
            <a:ext cx="3239400" cy="19150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Логические операции в цифровой технике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Элементы И и ИЛИ помогают объединять условия, НЕ выполняет отрицание, а комбинации И-НЕ и ИЛИ-НЕ часто берут как «удобные кирпичики» для сложных схем.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сравнение показывает: набор базовых операций достаточно гибкий, чтобы строить множество реальных логических цепочек для процессоров и контроллеров.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Справочное обобщение свойств логических элементов (без внешних измерений).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9050" y="1016650"/>
            <a:ext cx="3239400" cy="23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Транзистор работает как быстрый переключатель: он пропускает ток или не пропускает его. Поэтому из таких элементов собирают логику, вычисления и хранение состояния.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01450" y="1560038"/>
            <a:ext cx="33696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5300" dirty="0"/>
          </a:p>
        </p:txBody>
      </p:sp>
      <p:sp>
        <p:nvSpPr>
          <p:cNvPr id="7" name="Text 3"/>
          <p:cNvSpPr txBox="1"/>
          <p:nvPr/>
        </p:nvSpPr>
        <p:spPr>
          <a:xfrm>
            <a:off x="701449" y="2708663"/>
            <a:ext cx="3369600" cy="6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основе двоичной логики лежит различение всего двух состояний сигнала.
</a:t>
            </a:r>
            <a:endParaRPr lang="en-US" sz="1383" dirty="0"/>
          </a:p>
        </p:txBody>
      </p:sp>
      <p:sp>
        <p:nvSpPr>
          <p:cNvPr id="8" name="Text 4"/>
          <p:cNvSpPr txBox="1"/>
          <p:nvPr/>
        </p:nvSpPr>
        <p:spPr>
          <a:xfrm>
            <a:off x="4833493" y="4531160"/>
            <a:ext cx="4032900" cy="13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описание принципов работы транзисторов в цифровых схемах и двоичной логики.
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5975" y="1363358"/>
            <a:ext cx="4365000" cy="34868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компьютеры используют двоичную систему
</a:t>
            </a:r>
            <a:endParaRPr lang="en-US" sz="2395" dirty="0"/>
          </a:p>
        </p:txBody>
      </p:sp>
      <p:sp>
        <p:nvSpPr>
          <p:cNvPr id="7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368625" y="1660937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Двоичная система удобна для электроники: в сигнале легко различать два устойчивых уровня — высокий и низкий. Три или больше состояний были бы менее надёжными из‑за помех и сложности распознавания.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368625" y="3476825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двоичном виде записываются числа, команды, символы текста и даже цветовые значения, хотя пользователю обычно показываются привычные значки, буквы и изображения.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1826084"/>
            <a:ext cx="3239400" cy="19150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Логические состояния в повседневных примерах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Любой из примеров сводится к проверке: что именно произошло — «да» или «нет». Компьютеру проще работать с двумя вариантами, чем с размытыми описаниями.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в разных ситуациях всегда есть выбор между двумя исходами. Такое упрощение снижает вероятность ошибок и ускоряет принятие решений.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автором на основе описанных жизненных сценариев (без внешних данных).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2939" y="1346859"/>
            <a:ext cx="511500" cy="409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1733" y="2179071"/>
            <a:ext cx="433913" cy="495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02939" y="3097984"/>
            <a:ext cx="511500" cy="409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02939" y="3975434"/>
            <a:ext cx="511500" cy="4092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Условные конструкции в программах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1178175" y="1303500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Ветвление через if
</a:t>
            </a:r>
            <a:pPr algn="l" indent="0" marL="0">
              <a:lnSpc>
                <a:spcPct val="115000"/>
              </a:lnSpc>
              <a:buNone/>
            </a:pPr>
            <a:r>
              <a:rPr lang="en-US" sz="4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Оператор if проверяет логическое условие и выбирает, какой блок команд выполнить. Это позволяет программе реагировать по-разному, а не выполнять одинаковые действия во всех случаях подряд.
</a:t>
            </a:r>
            <a:endParaRPr lang="en-US" sz="798" dirty="0"/>
          </a:p>
        </p:txBody>
      </p:sp>
      <p:sp>
        <p:nvSpPr>
          <p:cNvPr id="14" name="Text 3"/>
          <p:cNvSpPr txBox="1"/>
          <p:nvPr/>
        </p:nvSpPr>
        <p:spPr>
          <a:xfrm>
            <a:off x="1178175" y="2179063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порогов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если число больше 10, выполняется один сценарий, иначе — другой. Такие условия применяются в играх, задачниках, фильтрах и учебных тренажёрах.
</a:t>
            </a:r>
            <a:endParaRPr lang="en-US" sz="800" dirty="0"/>
          </a:p>
        </p:txBody>
      </p:sp>
      <p:sp>
        <p:nvSpPr>
          <p:cNvPr id="15" name="Text 4"/>
          <p:cNvSpPr txBox="1"/>
          <p:nvPr/>
        </p:nvSpPr>
        <p:spPr>
          <a:xfrm>
            <a:off x="1178175" y="3054625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в игровых механиках
</a:t>
            </a:r>
            <a:pPr algn="l" indent="0" marL="0">
              <a:lnSpc>
                <a:spcPct val="115000"/>
              </a:lnSpc>
              <a:buNone/>
            </a:pPr>
            <a:r>
              <a:rPr lang="en-US" sz="4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играх if помогает управлять событиями: победа наступает при выполнении условий, проигрыш — при нарушении правил. От этого зависят начисления очков, подсказки и реакции персонажей.
</a:t>
            </a:r>
            <a:endParaRPr lang="en-US" sz="798" dirty="0"/>
          </a:p>
        </p:txBody>
      </p:sp>
      <p:sp>
        <p:nvSpPr>
          <p:cNvPr id="16" name="Text 5"/>
          <p:cNvSpPr txBox="1"/>
          <p:nvPr/>
        </p:nvSpPr>
        <p:spPr>
          <a:xfrm>
            <a:off x="1178175" y="3932075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Роботы и тесты
</a:t>
            </a:r>
            <a:pPr algn="l" indent="0" marL="0">
              <a:lnSpc>
                <a:spcPct val="115000"/>
              </a:lnSpc>
              <a:buNone/>
            </a:pPr>
            <a:r>
              <a:rPr lang="en-US" sz="4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онлайн-тестах и робототехнике условия сравнивают результат с ожиданием и определяют следующий шаг. Поэтому система корректно ведёт пользователя или устройство по сценарию.
</a:t>
            </a:r>
            <a:endParaRPr lang="en-US" sz="79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875" y="1469486"/>
            <a:ext cx="8182500" cy="317202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20674"/>
            <a:ext cx="7997400" cy="3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искать ошибку в логическом условии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3425" y="701043"/>
            <a:ext cx="79974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от факта проблемы до исправления выражения и повторной проверки результата.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Логика, память и запоминание состояний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73325" y="1531625"/>
            <a:ext cx="2027700" cy="25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Логические элементы могут не только преобразовывать сигналы, но и удерживать текущее состояние. Триггеры и регистры используют это, чтобы данные оставались доступными даже после изменения входов.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558175" y="1531663"/>
            <a:ext cx="2027700" cy="25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элемент получает новый сигнал, он переключается и начинает хранить другое значение. Благодаря этому компьютер сохраняет результаты промежуточных вычислений и продолжает работу, когда требуется обработка по шагам.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543025" y="1527325"/>
            <a:ext cx="2027700" cy="25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ячейки памяти объединяют много битов, образуя более крупные данные. Поэтому логика «упаковывает» информацию и делает её управляемой в процессоре и в разных подсистемах хранения.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38113" y="1985672"/>
            <a:ext cx="3239400" cy="159588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работы человека и компьютера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942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помогает согласовать сильные стороны обеих сторон: человеку важен смысл и контекст, а компьютеру — строгие правила и быстрая повторяемость действий.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942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Там, где важны правила и повторяемость, компьютер особенно силён. Там, где нужен смысл и нестандартные детали, человеку легче заметить необычное.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656575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учебного материала по логике и алгоритмам (без внешних измерений).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1826084"/>
            <a:ext cx="3239400" cy="19150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логика встречается в цифровой жизни школьника
</a:t>
            </a:r>
            <a:endParaRPr lang="en-US" sz="233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каждой сфере логика работает как «решатель»: устройство проверяет условие и выбирает следующий шаг. Чем чётче правило, тем быстрее и понятнее результат для пользователя.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картина показывает, что логические проверки встроены повсюду: от выбора маршрута до сортировки сообщений. Это делает цифровые сервисы предсказуемыми.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автором по описанным сферам применения (без статистических подсчётов).
</a:t>
            </a:r>
            <a:endParaRPr lang="en-US" sz="79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5975" y="1363358"/>
            <a:ext cx="4365000" cy="34868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в алгоритмах и искусственном интеллекте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368625" y="1660937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— это точная последовательность шагов, а логика задаёт моменты выбора между ними. В простых программах используются условия «если… то… иначе…», которые направляют выполнение по разным веткам.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368625" y="3476825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более сложных системах искусственного интеллекта используются данные и обучение, но логические решения всё равно нужны. Они помогают фильтровать варианты, классифицировать результаты и проверять, нет ли ошибок и противоречий.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логика нужна при изучении программирования
</a:t>
            </a:r>
            <a:endParaRPr lang="en-US" sz="2339" dirty="0"/>
          </a:p>
        </p:txBody>
      </p:sp>
      <p:sp>
        <p:nvSpPr>
          <p:cNvPr id="6" name="Text 1"/>
          <p:cNvSpPr txBox="1"/>
          <p:nvPr/>
        </p:nvSpPr>
        <p:spPr>
          <a:xfrm>
            <a:off x="573325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условий, таблиц истинности и операторов сравнения помогает писать программу, которая действует по плану. Тогда результаты предсказуемы: при разных входных данных выбираются разные ветви.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089300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неверный знак в условии может полностью изменить результат: например, вместо «больше или равно» поставить «больше». В итоге программа ведёт себя иначе, чем задумано.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08930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вы понимаете смысл условий, проще находить, где код «не совпадает» с ожиданиями. Это делает процесс отладки быстрее и помогает писать более понятный для других код.
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57325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Логическое мышление помогает разбивать задачу на маленькие проверяемые шаги. Каждый шаг можно проверить отдельно, а затем соединить их в целый алгоритм, уменьшая риск скрытых ошибок.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 о связи логики и компьютеров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73325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делает поведение компьютера предсказуемым: если условие истинно, выполняется один набор действий, если ложно — другой. Благодаря этому программу можно проверять и повторять без сюрпризов.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089300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Двоичные сигналы и логические элементы образуют основу вычислений. Из сочетаний 0 и 1 получаются команды, сравнения и вычисления, а значит — вся работа процессора и систем управления.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8930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нажатия кнопки в телефоне до сложного приложения каждое действие опирается на правила. Эти правила можно записать, проверить и улучшить, если найти ошибку в логике или в условии.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98950" y="439796"/>
            <a:ext cx="67461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— фундамент, на котором держится цифровой мир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1198950" y="2552900"/>
            <a:ext cx="6746100" cy="19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объясняет, как компьютеры принимают решения без эмоций и догадок. Она встроена в схемы, процессоры, программы и алгоритмы, помогая читать код, находить ошибки и лучше понимать устройства.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2026-05-12T14:22:51Z</dcterms:created>
  <dcterms:modified xsi:type="dcterms:W3CDTF">2026-05-12T14:22:51Z</dcterms:modified>
</cp:coreProperties>
</file>