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и приспособления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среда формирует жизнь и её устойчивость?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среды решают судьбу видов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Освещённость, температура, вода и свойства почвы ежедневно проверяют организмы на выносливость. Именно поэтому один и тот же вид может быть обычным в лесу и редким в пустыне, а границы его ареала зависят от пределов приспособленности.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абиотических факторов среды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свет, температуру, влажность, ветер и осадки. Они определяют сезонность жизни организмов, скорость обмена веществ и возможность поддерживать активность в разных природных зонах.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факторы включают солёность, течение, давление и содержание кислорода в воде. Для водных организмов это ключевые условия дыхания, осморегуляции и распределения по глубинам.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свойства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Эдафические факторы связаны с составом, структурой, кислотностью и влажностью почвы. От них зависят питание растений, развитие корней и состав почвенных сообществ.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Орографические факторы охватывают высоту над уровнем моря, крутизну склонов и особенности рельефа. Они меняют освещённость, увлажнение, температуру и силу ветра, создавая разные условия для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групп организмов набор ограничителей различается, но в наземных экосистемах чаще всего решают именно тепло и доступность воды.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вода выступают главными универсальными ограничителями, а остальные факторы чаще уточняют условия существования отдельных групп.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чаще всего ограничивают организмы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по заданию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ловит свет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местах растения вынуждены максимально использовать солнечную энергию, поэтому их листья часто становятся более плотными и компактными. В тени, напротив, выгодны крупные тонкие листья, способные перехватывать больше света при его дефиците.
</a:t>
            </a:r>
            <a:endParaRPr lang="en-US" sz="9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подчиняются освещённости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 ночи задаёт организмам внутренний распорядок жизни. У животных свет влияет на время кормления, миграции и маскировку, а у многих видов служит сигналом к сезонным изменениям окраски и поведения.
</a:t>
            </a:r>
            <a:endParaRPr lang="en-US" sz="102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 выживание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не только получать энергию, но и находить направление в пространстве. Для одних организмов он становится условием фотосинтеза, для других — ориентиром, определяющим, где безопаснее скрываться, охотиться или размножаться.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жизни растений и животных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этих типов помогает понять, почему одни виды сильнее зависят от погоды, а другие сохраняют активность при её колебаниях.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разделы о терморегуляции и типах организмов.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терморегуляции выделяют у организмов: зависимую от среды и относительно постоянную.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отвечает на температурный стресс
</a:t>
            </a:r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пути приспособления к похолоданию и перегреву.
</a:t>
            </a:r>
            <a:endParaRPr lang="en-US" sz="26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влажность как жизненно важные факторы
</a:t>
            </a:r>
            <a:endParaRPr lang="en-US" sz="2622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всех 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3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фотосинтеза, переноса веществ и поддержания формы клеток. Без неё быстро нарушаются обмен веществ, рост и работа многих органов.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засушливых местообитаний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формируются ткани, накапливающие воду, восковой налёт на поверхности, уменьшенные листья и разветвлённые корни. Эти признаки помогают переживать длительные периоды засухи.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вызывает обезвоживание тканей, замедляет физиологические реакции и ограничивает развитие. Особенно чувствительны к этому молодые и активно растущие организмы.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как компромисс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среда, тем важнее сочетание физиологических и морфологических признаков. Именно оно определяет, сможет ли организм сохранять водный баланс длительное время.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условиях засухи
</a:t>
            </a:r>
            <a:pPr algn="l" indent="0" marL="0">
              <a:lnSpc>
                <a:spcPct val="90000"/>
              </a:lnSpc>
              <a:buNone/>
            </a:pPr>
            <a:r>
              <a:rPr lang="en-US" sz="3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переходят к ночной активности, чтобы избегать перегрева и испарения, а также экономят воду при выделении. Плотные покровы дополнительно снижают потери влаги.
</a:t>
            </a:r>
            <a:endParaRPr lang="en-US" sz="9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направлены на одно: снизить потери воды и повысить её накопление или экономное расходование в засушливой среде.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механизмы, прямо уменьшающие испарение и потери влаги, поэтому они особенно важны для выживания в аридных условиях.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дефициту влаги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ранжированные данные по заданию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как среда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 дыхания, фотосинтеза и переноса пыльцы и семян. Без его состава и движения многие процессы в наземных экосистемах были бы невозможны.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содержание кислорода ниже, поэтому дыхание и кровообращение становятся более напряжёнными. У человека и животных возрастает частота дыхания и сердцебиения.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газообмена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организмов газообмен обеспечивают лёгкие, трахеи и кожа, а у водных — жабры. Строение этих органов отражает особенности среды, в которой живёт вид.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фотосинтезом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воздух — источник углекислого газа, необходимого для образования органических веществ. Поэтому состояние атмосферы напрямую влияет на продуктивность растительного покрова.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кислород и газообмен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обитания и источник ресурсов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обитания и источник ресурсов
</a:t>
            </a:r>
            <a:endParaRPr lang="en-US" sz="2487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корни, снабжает растения водой и минеральными веществами, а также служит средой жизни для бактерий, грибов, червей и личинок насекомых.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
</a:t>
            </a:r>
            <a:pPr algn="l" indent="0" marL="0">
              <a:lnSpc>
                <a:spcPct val="90000"/>
              </a:lnSpc>
              <a:buNone/>
            </a:pPr>
            <a:r>
              <a:rPr lang="en-US" sz="3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условия обитания сильнее всего влияют влажность, аэрация, механический состав, кислотность и содержание гумуса: именно они определяют доступность кислорода, воды и питательных веществ.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 бедные почвы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песчаных, засолённых и малогумусных почвах выживают виды, способные экономно расходовать влагу и элементы питания, либо добывать их из глубоких слоёв грунта.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стратегии
</a:t>
            </a:r>
            <a:pPr algn="l" indent="0" marL="0">
              <a:lnSpc>
                <a:spcPct val="90000"/>
              </a:lnSpc>
              <a:buNone/>
            </a:pPr>
            <a:r>
              <a:rPr lang="en-US" sz="3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корневая система, симбиоз с грибами и устойчивость к солям помогают растениям закрепляться в почве, эффективнее поглощать ресурсы и сохранять жизнеспособность в неблагоприятных условиях.
</a:t>
            </a:r>
            <a:endParaRPr lang="en-US" sz="10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819" y="2043977"/>
            <a:ext cx="4289812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приспособлений к абиотическим факторам
</a:t>
            </a:r>
            <a:endParaRPr lang="en-US" sz="2227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фактор вызывает у разных организмов сходные по смыслу, но разные по форме приспособления.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всегда связаны с конкретным ограничением среды: светом, холодом, дефицитом воды, солью или разреженным воздухом.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адаптаций организмов к абиотическим факторам.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366" y="1898588"/>
            <a:ext cx="517210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помогают животным избегать холода и нехватки пищи, а также использовать более благоприятные районы для кормления и размножения.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активности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ночному или дневному образу жизни снижает перегрев, уменьшает риск хищников и позволяет использовать ресурсы в менее конкурентное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спячка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нор, пещер и других укрытий, а также зимняя спячка или летняя диапауза помогают пережить неблагоприятный сезон с минимальными потерями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Стадность и забота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стаях, совместная защита и уход за потомством повышают шансы выживания, особенно когда условия среды резко меняются или ресурсов становится мало.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животных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животных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жизнедеятельность наиболее высока в зоне оптимума, а на краях диапазона организм существует, но развивается хуже.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диапазон толерантности, тем сильнее вид зависит от стабильности среды и тем меньше его экологическая пластичность.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и пределы выносливости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закон толерантности (пределы минимума, оптимума и максимума).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660" y="1355790"/>
            <a:ext cx="1990831" cy="218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809" y="1355790"/>
            <a:ext cx="1990831" cy="2189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1748" y="1355790"/>
            <a:ext cx="1990831" cy="2189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4982" y="1355790"/>
            <a:ext cx="1990831" cy="218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условиям среды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22000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Сфагнум: губка болот
</a:t>
            </a:r>
            <a:pPr algn="ctr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способны удерживать большое количество воды, поэтому почва вокруг них остаётся переувлажнённой. Из-за этого болота расширяются, а многие другие растения вытесняются. Такой способ жизни особенно выгоден там, где избыток влаги становится главным условием среды.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2508915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Кактус: запас под солнцем
</a:t>
            </a:r>
            <a:pPr algn="ctr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толстый стебель служит хранилищем воды, а листья превращены в колючки, почти не испаряющие влагу. Поверхность растения защищает плотная кутикула, поэтому оно легче переносит жару и длительные периоды без осадков.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590850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Хвойные: экономия испарения
</a:t>
            </a:r>
            <a:pPr algn="ctr" indent="0" marL="0">
              <a:lnSpc>
                <a:spcPct val="90000"/>
              </a:lnSpc>
              <a:buNone/>
            </a:pPr>
            <a:r>
              <a:rPr lang="en-US" sz="3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ели, сосны и других хвойных растений узкие игольчатые листья уменьшают площадь испарения. Толстая кутикула и особое строение устьиц помогают сохранять воду зимой и летом, когда почва может быть промёрзшей или сухой.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6674082" y="3616201"/>
            <a:ext cx="19923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растения: короткое лето
</a:t>
            </a:r>
            <a:pPr algn="ctr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 низкорослы, чтобы меньше страдать от ветра и холода. Они быстро цветут и завершают развитие за короткий тёплый период, используя каждую возможность для размножения до наступления новых морозов.
</a:t>
            </a:r>
            <a:endParaRPr lang="en-US" sz="8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абиотическим условиям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переносит длительный дефицит воды благодаря экономному обмену веществ, запасам жира и способности долго обходиться без питья, сохраняя работоспособность в пустыне.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выдерживают высокое давление, слабое освещение и нехватку пищи благодаря особому строению тела, чувствительным органам и экономному расходованию энергии.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меняет окраску по сезонам: летом шерсть темнеет, а зимой белеет. Это улучшает маскировку на снегу и помогает сохранять тепло в суровом климате.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амфибий значительную роль в газообмене играет влажная кожа, поэтому они зависят от сырых мест обитания и быстро реагируют на пересыхание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ареал вида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сочетание абиотических факторов через выносливость организма определяет устойчивость популяции и границы распространения вида.
</a:t>
            </a:r>
            <a:endParaRPr lang="en-US" sz="29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 ведущие ограничения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среда задаёт свой главный лимитирующий фактор и требует особого типа приспособлений.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Фактор, который сильнее всего ограничивает жизнь, определяет и форму адаптации, и набор видов, способных существовать в 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экологические примеры из школьного курса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усиливается эффект теплового острова: поверхность и здания накапливают тепло, а температура воздуха становится выше, чем в окрестностях.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нерациональном орошении и обработке почв возрастает засоление, снижается содержание гумуса и ухудшается структура почвы, что ослабляет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мониторинг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контроль, сохранение местообитаний и восстановление нарушенных территорий позволяют уменьшить ущерб и поддержать биоразнообразие.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 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 и водоёмы поступают загрязняющие вещества; меняются прозрачность, температура и содержание кислорода, поэтому чувствительные виды быстро сокращаются.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абиотические условия
</a:t>
            </a:r>
            <a:endParaRPr lang="en-US" sz="29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 — ключ к жизни в изменчивой среде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задают границы возможного, а приспособления помогают организмам занимать свои ниши, сохранять устойчивость и успешно существовать в самых разных условиях природы.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2026-06-01T21:04:28Z</dcterms:created>
  <dcterms:modified xsi:type="dcterms:W3CDTF">2026-06-01T21:04:28Z</dcterms:modified>
</cp:coreProperties>
</file>