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Looking good: тема урока английского языка в 6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Внешность, аккуратность и вежливое описание на английском.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уже можно коротко описывать людей, сравнивать их внешние признаки и использовать знакомые грамматические модели: to be, have got, слова о волосах, одежде и обуви. Это нужно для разговоров о себе, одноклассниках, героях книг и фотографиях.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внешности на английском?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 теме внешности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опрятность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neat, clean и tidy помогают описать человека, который выглядит ухоженно. Они часто связаны с порядком во внешнем виде, чистой одеждой и собранным впечатлением.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Опрятно и стильно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smart, stylish и well-dressed показывают, что человек одет аккуратно и удачно. Такие слова подходят, когда важно отметить не только чистоту, но и хороший выбор одежды.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attractive передаёт приятное впечатление от внешности в целом. Оно не описывает одну деталь, а показывает, что человек выглядит привлекательно и заметно.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внешнего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нужны слова hair, face, eyes, clothes, shoes, bag и hairstyle. Именно они помогают сделать предложение конкретным и понятным для слушателя.
</a:t>
            </a:r>
            <a:endParaRPr lang="en-US" sz="1358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можно сказать: She is neat. He has got clean shoes. They look smart. Такие фразы легко строятся и хорошо подходят для устного ответа.
</a:t>
            </a:r>
            <a:endParaRPr lang="en-US" sz="14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первом взгляде особенно заметны лицо, волосы, одежда и обувь; остальные детали считываются позже.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 формируют первое впечатление быстрее всего, а осанка усиливает ощущение собранности и уверенности.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Looking good, составлено по содержанию урока.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создают впечатление аккуратности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лицо и волосы на английском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форма волос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волос часто используют short hair, long hair, straight hair и curly hair. Эти словосочетания помогают быстро назвать длину и структуру причёски без сложных конструкций.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волос и глаз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dark hair, fair hair, blue eyes и brown eyes делают описание точнее. Они особенно полезны, когда нужно различать людей на фото или в классе.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 round face и a smiling face помогают добавить ещё одну деталь внешности. Такие слова делают описание более живым и помогают представить человека.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удобно использовать He has got… / She has got… и He is… / She is… Например: She has got long curly hair. He has got short dark hair and brown eyes.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описания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описывать человека, одежду и общее впечатление в коротких предложениях.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прилагательные работают для людей и вещей, поэтому их удобно использовать в разных описаниях.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языка, 6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школьная форма в описании внешности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одежды в английском языке часто нужны слова T-shirt, shirt, trousers, skirt, dress, sweater и jacket. Они помогают назвать основную часть образа.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trainers и boots особенно полезны, когда важно рассказать не только о стиле, но и о том, что человек носит на ногах. Это делает описание более точным.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формы часто используются uniform, tie, blazer и white shirt. Эти слова помогают говорить о внешнем виде в школьной среде и на фото класса.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опрятность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Чистая, подходящая по размеру и аккуратно сидящая одежда создаёт впечатление neat и smart. Даже простые вещи выглядят лучше, если они ухожены и хорошо подобраны.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человека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или письменного ответа в 6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чистота и порядок связаны со словом neat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английском neat означает аккуратный, опрятный и в порядке. Это слово удобно, когда важно подчеркнуть чистый и собранный внешний вид.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Neat подходит не только для человека, но и для комнаты, тетради, стола или письменной работы. Например: a neat desk, neat handwriting, a neat uniform.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про 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описывает не дорогую, а именно аккуратную внешность. Важно не количество деталей, а то, насколько всё выглядит чисто и организованно.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первым впечатлением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neat appearance помогает сказать, что человек выглядит опрятно и приятно. Такое описание звучит нейтрально и подходит для школьного общения.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слово от базовой опрятности, тем сильнее оно передаёт стиль и общее впечатление от внешности.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clean, neat и tidy — самые простые слова; smart и stylish звучат выразительнее; attractive даёт наиболее общее и мягкое оценочное значение.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Looking good, составлено для урока.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 теме: от нейтральных к более ярким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после to be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говорим о внешнем виде через to be, чаще используем прилагательные: She is smart. He is tall. Так описывают общий вид человека, его рост, аккуратность или впечатление.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для 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got нужна, когда называем части тела и внешние признаки: hair, eyes, face. Например: I have got short hair. She has got brown eyes. Здесь важен сам признак, а не оценка.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 обычно стоит слово-описание, а после have got — существительное или словосочетание. Поэтому He is smart и He has got short hair означают разные вещи и не заменяют друг друга.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учебный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удобно запомнить: to be отвечает на вопрос «какой?», а have got — «что у него есть?». Это помогает строить короткие, точные и грамматически правильные описания.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через глагол to be и have got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и детали внешнего вида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часы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сразу делают описание точнее. Фразы He is wearing glasses и She has got a watch помогают выделить человека среди других и добавить заметную деталь к короткому портрету.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Шарфы и головные уборы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Scarf, cap и похожие предметы часто упоминают в одежде по сезону. Например, She is wearing a red scarf. Такие детали помогают описать образ без длинных объяснений.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 заколки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Earrings, bracelet и hair clip подходят для более точного описания внешности. Они не перегружают речь, но помогают заметить небольшие особенности, которые хорошо запоминаются при просмотре фотографии.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и общий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тоже может быть частью описания, если она заметная или важная для ситуации. Например, a big bag or a school bag помогает передать не только внешний вид, но и контекст.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5757"/>
            <a:ext cx="6463500" cy="19580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быстро строить короткое описание без сложных конструкций. Они особенно полезны для ответа у доски, работы в паре и рассказа по картинке.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looks, is wearing и has got позволяют описывать человека коротко, понятно и без лишней грамматики.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Looking good; учебные примеры для 6 класса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устного описания внешности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описание внешности от описания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лексики: appearance и personality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слова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общения лучше выбирать нейтральные и доброжелательные слова: neat, clean, smart, nice. Они звучат уважительно и помогают описывать человека без резкости и лишних оценок.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личности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описание не затрагивает слишком личные детали и не сравнивает людей обидным образом. Лучше говорить о том, что видно сразу: одежде, аккуратности, улыбке или общем впечатлении.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для класса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одноклассниках, особенно важны такт и доброжелательность. Фразы with friendly, happy, smart помогают поддержать спокойный тон и сохранить уважение в разговоре.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фото и презентаций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фотографий и устных сообщений лучше использовать аккуратные формулировки. Так речь остаётся точной, понятной и безопасной для любого публичного выступления.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говорить о внешности одноклассников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впечатление в школе влияют ежедневные привычки, а не дорогие вещи. Особенно заметны чистота, порядок в одежде и аккуратность волос.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hygiene и clothes; сон, осанка и уверенность поддерживают общее ощущение собранности.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внешности и повседневных привычек; дата не требуется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выглядеть аккуратно каждый день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внешности на уроке английского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 парты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работают в паре и описывают героя на картинке. Один спрашивает: What does he look like? Второй отвечает: He is tall and smart. Затем они уточняют детали: He has got short hair and brown eyes.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 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показывает фото одноклассницы и говорит: Has she got long hair? Ответ звучит просто: Yes, she has. Потом добавляется новая деталь: She is wearing a blue jacket and white trainers, so the описание становится точнее.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при описании человека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текста для 6 класса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внешности в английском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кажутся одинаковыми, но в школьном английском они различаются по смыслу и контексту. Это важно помнить при описании внешности и одежды.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правильное значение слова и сделать описание точным, вежливым и естественным.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школьной лексики по теме Looking good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Looking good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говорить о внешности понятно и уважительно: выбирать точные прилагательные, различать to be и have got, замечать одежду, волосы и общее впечатление в простом описании.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2026-05-29T13:19:05Z</dcterms:created>
  <dcterms:modified xsi:type="dcterms:W3CDTF">2026-05-29T13:19:05Z</dcterms:modified>
</cp:coreProperties>
</file>