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582" y="1069925"/>
            <a:ext cx="3154186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народ: кто мы и чем гордимся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стране, традициях, семье и доброй силе нашего народа.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большая и очень разная, но всех её жителей объединяют общая Родина, школьная жизнь и уважение друг к другу. Для четвероклассников эта тема особенно близка: она помогает лучше понимать семью, праздники, книги и правила вежливости.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свой народ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55221"/>
            <a:ext cx="391500" cy="31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5522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55221"/>
            <a:ext cx="391500" cy="313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народа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— это не один человек, а множество людей, которые живут в одной стране, помнят её историю и чувствуют себя частью общего дома.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вместе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народа есть язык, песни, сказки, праздники и памятные события. Всё это помогает людям понимать друг друга и бережно хранить свою культуру.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и культура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народ объединяет множество культур. Они живут рядом, учатся уважать различия и находить общий язык в делах, учёбе и дружбе.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и в дружбе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жителям разных городов и сёл понимать друг друга без лишних объяснений. На нём говорят дома, в школе, по телефону и в новостях.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— общий язык страны
</a:t>
            </a:r>
            <a:endParaRPr lang="en-US" sz="2118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соединяет людей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есть пословицы, ласковые слова и точные выражения для природы, труда и чувств. Благодаря этому он звучит ясно, красиво и очень выразительно.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богат русский язык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231" y="1203150"/>
            <a:ext cx="1727746" cy="1654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6" y="1203150"/>
            <a:ext cx="1727746" cy="165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доброй семье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завтраком бабушка напоминает о приветливых словах, а мама учит благодарить за помощь. Ребёнок видит, как взрослые заботятся друг о друге, и сам старается быть внимательным. Так обычный день становится маленьким уроком доброты.
</a:t>
            </a:r>
            <a:endParaRPr lang="en-US" sz="1167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 вечернего стола
</a:t>
            </a:r>
            <a:pPr algn="ctr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дедушка рассказывает, как в детстве встречали Новый год и какие игры были у двора. Дети слушают сказки, пробуют любимый пирог и запоминают семейные правила. Такие вечера помогают чувствовать тепло родного дома.
</a:t>
            </a:r>
            <a:endParaRPr lang="en-US" sz="126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ждут все
</a:t>
            </a:r>
            <a:pPr algn="ct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празднику семья готовится вместе: кто-то украшает комнату, кто-то режет угощение, а кто-то ищет красивые салфетки. Рядом звучит смех, и даже самый серьёзный кот будто улыбается. Общие дела делают родных ближе.
</a:t>
            </a:r>
            <a:endParaRPr lang="en-US" sz="125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живут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любимых праздников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декабря дома зажигаются огоньки, наряжается ёлка и появляются подарки. Этот праздник особенно любят дети: он приносит ожидание чуда и семейное тепло.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провожают холод и встречают весну. Пекут блины, играют, поют песни и устраивают весёлые гулянья, чтобы всем стало радостно и светло.
</a:t>
            </a:r>
            <a:endParaRPr lang="en-US" sz="1355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семьи красят яйца, готовят праздничные блюда и навещают близких. Этот день наполнен добрыми пожеланиями, тишиной и особой радостью.
</a:t>
            </a:r>
            <a:endParaRPr lang="en-US" sz="1314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Мая вспоминают подвиг людей, защитивших Родину. По всей стране проходят памятные мероприятия, и взрослые вместе с детьми говорят о мире и благодарности.
</a:t>
            </a:r>
            <a:endParaRPr lang="en-US" sz="1277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209" y="1135475"/>
            <a:ext cx="3248381" cy="3223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Русские сказки учат замечать добро и зло, не бояться трудностей и помогать тем, кому нужна поддержка. В них герои часто проходят испытания и становятся лучше.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и былины хранят народную мудрость
</a:t>
            </a:r>
            <a:endParaRPr lang="en-US" sz="2868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Былины рассказывают о богатырях, защите родной земли и силе характера. В таких историях важно не только богатство или сила, но и смелость, честь и верность своему слову.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одежда и узоры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народная одежда была удобной для работы и красивой для праздника. Рубаха, сарафан, пояс и платок помогали людям одеваться просто, аккуратно и нарядно.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Вышивка и орнаменты делали костюм особенным. На ткани, полотенцах и украшениях можно было увидеть любовь к красоте, терпение мастеров и умение создавать узоры даже из простых ниток.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Каша, щи и похлёбки готовились из продуктов, которые можно было вырастить на огороде или собрать в поле. Такая еда помогала наедаться надолго.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Блины и пироги часто появлялись на семейном столе и на праздниках. Их любили за вкус, аромат и умение собирать всех за одним столом.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Квас и чай дополняли угощение. Простая, тёплая еда особенно ценилась в холодное время года, когда каждому нужна была сила и уют.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кухня: простая и сытная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— сине-белая 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Гжель легко узнать по белому фону и синим узорам. Мастера расписывают посуду и фигурки так, будто рисуют зимнее небо и узорный иней. Каждая вещь получается нарядной и очень запоминающейся.
</a:t>
            </a:r>
            <a:endParaRPr lang="en-US" sz="1105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Хохлома — золотой блеск на дереве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Хохломская роспись кажется золотой, хотя изделия сделаны из дерева. На них появляются ягоды, листочки и завитки, словно из лесной сказки. Такие предметы украшают дом и сразу поднимают настроение.
</a:t>
            </a:r>
            <a:endParaRPr lang="en-US" sz="1105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Дымковская игрушка — весёлый праздник цвета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Дымковские игрушки лепят и расписывают яркими кругами, полосками и клетками. Это могут быть барышни, петушки или всадники. Каждая фигурка выглядит празднично, будто готова сейчас пуститься в пляс.
</a:t>
            </a:r>
            <a:endParaRPr lang="en-US" sz="1125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и резьба по дереву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Матрёшка радует детей тем, что внутри неё прячутся маленькие сестрички. А резьба по дереву превращает обычные предметы в настоящие украшения. В этих промыслах особенно видны терпение, фантазия и мастерство.
</a:t>
            </a:r>
            <a:endParaRPr lang="en-US" sz="1105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промыслы: красота, созданная руками
</a:t>
            </a:r>
            <a:endParaRPr lang="en-US" sz="227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сохраняется народная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музеи, библиотеки, праздники и народные промыслы передают традиции от поколения к поколению.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короткие, но в них спрятана большая мудрость. Они помогают запоминать важные правила жизни легко и без длинных объяснений.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учат добрым делам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«Без труда не вытащишь и рыбку из пруда» учит стараться и не ждать успеха без усилий. Она словно подбадривает: работай — и получится.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повторяют пословицы, они учатся говорить точно и красиво. А ещё такие выражения помогают помнить, как поступать честно, дружно и разумно.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«Делу время, потехе час» напоминает, что сначала нужно выполнить дело, а потом уже отдыхать и веселиться. Такой порядок помогает не лениться.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звучат на праздниках и семейных встречах. В них слышатся радость, тепло и память о прошлом. Иногда достаточно одной мелодии — и настроение уже праздничное.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музыка и хороводы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Балалайка, гармонь и ложки делают музыку звонкой и весёлой. Под неё удобно водить хоровод, играть и танцевать. Так люди чувствуют себя одной дружной компанией.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900" y="1248003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6275" y="1222603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50" y="1222603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сёла и большая Родина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Казань, Новгород и другие города живут по-разному, но каждый из них важен для страны. В них люди учатся, работают и берегут историю.
</a:t>
            </a:r>
            <a:endParaRPr lang="en-US" sz="1523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Сёла и деревни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посёлках и деревнях тоже кипит жизнь. Там выращивают хлеб, заботятся о земле, строят дома и сохраняют привычки, передаваемые в семьях.
</a:t>
            </a:r>
            <a:endParaRPr lang="en-US" sz="1523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края одной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Урал, Сибирь и южные области отличаются природой и укладом. Но всех жителей объединяет общая Родина, общие дела и любовь к своему дому.
</a:t>
            </a:r>
            <a:endParaRPr lang="en-US" sz="1505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 друг с другом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 ни жили люди, их связывают школа, труд, добрые поступки и уважение. Именно это делает большую страну по-настоящему единой.
</a:t>
            </a:r>
            <a:endParaRPr lang="en-US" sz="15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889" y="1613934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Хлеборобы, врачи, учителя, строители, водители, мастера и учёные делают жизнь удобной и безопасной. Их труд помогает стране расти и развиваться каждый день.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65889" y="1044450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профессия важна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465550" y="3324506"/>
            <a:ext cx="47721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тоже нужен полезный труд: аккуратность, старание и ответственность. Когда ребёнок доводит дело до конца, он учится быть надёжным и полезным.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5550" y="2755022"/>
            <a:ext cx="47721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труд начинается с малого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— основа силы страны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народов есть свои особенности, но общими остаются мир, уважение и готовность помочь. Хорошие отношения между людьми делают жизнь спокойнее и теплее.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в России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рядом живут разные народы, и каждый хранит свои песни, одежду, блюда и праздники. От этого Россия становится ещё ярче и интереснее.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народов похожа на большой круг, где всем есть место. Когда люди берегут друг друга, страна становится сильной, а дети растут в доброй атмосфере.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858" y="1148225"/>
            <a:ext cx="3217335" cy="315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и уважение к истории
</a:t>
            </a:r>
            <a:endParaRPr lang="en-US" sz="2897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прошлом народа напоминают семейные рассказы, старые фотографии, книги, музеи и памятники. Они помогают представить, как жили люди раньше и что для них было важно.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Победы особенно напоминает о мужестве защитников Родины. Память о таких событиях учит беречь мир, ценить свободу и относиться к стране с благодарностью.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728" y="1453774"/>
            <a:ext cx="258038" cy="29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87228" y="1453774"/>
            <a:ext cx="258038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народ сильным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честно работают и хорошо выполняют свои обязанности, страна становится крепче. Полезное дело приносит пользу не только одному человеку, но и всем вокруг.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старание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понимать мир, читать, считать, думать и принимать верные решения. Чем больше люди учатся, тем увереннее и умнее становится общество.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знания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Помощь, уважение и забота делают людей ближе друг к другу. В такой атмосфере легче дружить, учиться вместе и радоваться общим успехам.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отношения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любит свою страну, он бережёт её природу, язык, историю и традиции. Именно так возникает ответственность за общее будущее.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жизнь российского народа связана со школой, спортом, наукой, музеями и новыми технологиями. Всё это помогает людям учиться, общаться и создавать полезные вещи.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народа
</a:t>
            </a:r>
            <a:endParaRPr lang="en-US" sz="2786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рядом со старым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дети читают книги, слушают народные песни и знакомятся с разными народами России. Так прошлое и настоящее дружат, как хорошие соседи.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 страну сегодня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Запомним главное о российском народе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народ объединяют Родина, язык, история, труд и добрые традиции. В стране живут разные народы, и вместе они создают богатую, дружную и сильную Россию.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2026-05-21T10:13:23Z</dcterms:created>
  <dcterms:modified xsi:type="dcterms:W3CDTF">2026-05-21T10:13:23Z</dcterms:modified>
</cp:coreProperties>
</file>