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ведут нас «три кита»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танец и марш открывают мир музыки.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песней, танцем и маршем дети начинают знакомство с музыкой. Эти жанры легко услышать, сравнить и запомнить: один поёт, другой двигается, третий шагает уверенно и ровно.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музыкальных характера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кит: песня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можно подпеть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строится вокруг мелодии и слов, поэтому её легко запомнить и напеть. В ней музыка будто разговаривает с человеком мягко и понятно.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бывают колыбельные, игровые, шуточные, лирические и праздничные. Каждая из них по-своему передаёт настроение и помогает услышать характер музыки.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тянется плавно, словно дружелюбно приглашает слушателя подпевать. В ней особенно важны ясная мелодия и певучее звучание.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песне помогают понять, о чём она: о радости, заботе, шутке или грусти. Поэтому песня умеет рассказывать истории без длинных объяснений.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Песню может исполнять один голос или целый хор. Иногда к ней добавляют простые жесты и движения — тогда она становится ещё живее и понятнее.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песню особенной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кит: танец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просится в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Танцевальная мелодия словно подталкивает сделать шаг, поворот или лёгкий прыжок. В ней ритм заметен особенно ярко, поэтому слушателю легко поймать его и двигаться вместе с музыкой. Танец может быть весёлым, плавным или озорным.
</a:t>
            </a:r>
            <a:endParaRPr lang="en-US" sz="1039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кружит и играет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танцевальная музыка напоминает хоровод: все идут дружно и ровно, будто держатся за невидимые ладошки. А иногда она похожа на польку — быструю и шутливую, которая сразу поднимает настроение.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Танец, который слышно без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танцевальных шагов можно почувствовать, что музыка танцует. Повторяющийся ритм, лёгкие акценты и живой темп делают её похожей на приглашение выйти в круг и улыбнуться.
</a:t>
            </a:r>
            <a:endParaRPr lang="en-US" sz="11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 звучит плавно и красиво кружится, словно рисует в воздухе большие мягкие круги. Его хочется слушать спокойно и без спешки.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танец в музыке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Полька обычно лёгкая, быстрая и немного шутливая. Она будто подпрыгивает на месте и зовёт к весёлому движению.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Хороводная музыка идёт ровно и дружно. Она помогает всем двигаться вместе, не торопясь и не теряя общий ритм.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пляс может быть очень живым и задорным. Такая музыка словно улыбается и делает шаг навстречу каждому, кто готов двигаться в такт.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кит: марш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— это музыка чёткого шага и собранного настроения. В ней легко услышать ровную пульсацию, будто кто-то уверенно идёт вперёд и держит строй.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характер может быть торжественным, бодрым или строгим. Марш помогает почувствовать общий ритм и двигаться вместе, не сбиваясь и не торопясь.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марш отличается от песни и танца
</a:t>
            </a:r>
            <a:endParaRPr lang="en-US" sz="3125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ровный шаг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сразу узнаётся по одинаковым долям и чёткой поступи. Музыка как будто отсчитывает шаги и помогает держать строй.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другое звучание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песни мелодия тянется и поётся, а у танца она кружится и зовёт к движению. У марша же главное — собранность и уверенный ритм.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И, наконец, назначение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часто звучит на построении, в походе, на празднике или в торжественный момент. Он помогает почувствовать важность события и общий порядок.
</a:t>
            </a:r>
            <a:endParaRPr lang="en-US" sz="13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музыку и узнавать её характер
</a:t>
            </a:r>
            <a:endParaRPr lang="en-US" sz="2897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есть ли чёткий шаг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музыке ясно слышится ровная поступь, значит, она напоминает марш. Такой ритм помогает идти вместе и чувствовать себя уверенно.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Прислушайся к мелодии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льётся легко и хочется её напевать, перед тобой, скорее всего, песня. Она звучит мягко и понятно, почти как добрый музыкальный рассказ.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Заметь, хочется ли двигаться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зовёт шагать, кружиться или подпрыгивать, это похоже на танец. У него живой ритм, который трудно усидеть на месте, даже если очень стараться.
</a:t>
            </a:r>
            <a:endParaRPr lang="en-US" sz="15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890" y="1342450"/>
            <a:ext cx="2626220" cy="303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движение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тело помогает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помогает мягко подражать словам и мелодии: можно чуть покачаться или тихо подпеть. Так музыку легче почувствовать сердцем и слухом.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61793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делает музыку понятнее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 марш особенно любят движение. В одном музыка зовёт кружиться, в другом — шагать ровно и дружно. И вдруг всё становится яснее, почти как по волшебству.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песня звучит как ласковый разговор: её поют перед сном, во время игры и в минуты, когда хочется поделиться настроением с близкими людьми.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 жизни детей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песни помогают дружить, запоминать новое и радоваться общим праздникам. Простая мелодия и повторяющиеся слова делают их понятными и любимыми.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песнях часто встречаются знакомые темы: природа, друзья, игрушки, уроки и добрые поступки. Поэтому ребёнку легко представить, о чём поётся.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песню слушают вместе, она объединяет голоса и настроение. Иногда достаточно услышать несколько звуков, чтобы захотелось подпевать или тихо улыбнуться.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7225" y="1736750"/>
            <a:ext cx="25650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775" y="1739000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танца в музыке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зовёт в круг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Танцевальная музыка легко подхватывается телом: хочется притопывать, хлопать или кружиться. Повторяющийся ритм помогает держать общий шаг и не сбиваться с движения.
</a:t>
            </a:r>
            <a:endParaRPr lang="en-US" sz="1379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вместе с музыкой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праздниках танец помогает детям двигаться дружно и свободно. Он учит слышать начало и конец фразы, чтобы жесты и шаги совпадали со звучанием.
</a:t>
            </a:r>
            <a:endParaRPr lang="en-US" sz="1389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пляски, хороводы и детские танцы часто передают радость, игру и дружбу. Такая музыка будто сама подсказывает: улыбайся, двигайся и не стой на 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марш появляется в детской жизни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выход на линейку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выходят на школьную линейку, марш помогает идти ровно и вместе. Музыка словно выстраивает шаги в порядок, а осанка становится собранной и уверенной. В такой момент даже самый тихий первоклассник чувствует себя участником важного события.
</a:t>
            </a:r>
            <a:endParaRPr lang="en-US" sz="1036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 игрушечных солдатиков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марш легко узнать в игре с игрушками. Под него удобно шагать по комнате, как маленький отряд, который спешит на задание. Чёткий ритм делает игру бодрой и немного торжественной, будто впереди настоящее приключение.
</a:t>
            </a:r>
            <a:endParaRPr lang="en-US" sz="1144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идёт строем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марш часто звучит в начале или в конце, когда нужно подчеркнуть важность момента. Он помогает всем двигаться дружно, не торопясь и не отставая. Музыка придаёт событию порядок, а детям — ощущение уверенности и силы.
</a:t>
            </a:r>
            <a:endParaRPr lang="en-US" sz="11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560750" y="1924650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соединение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произведении могут меняться мелодия, ритм и темп. Тогда слушатель слышит знакомые черты сразу двух или трёх жанров.
</a:t>
            </a:r>
            <a:endParaRPr lang="en-US" sz="1399" dirty="0"/>
          </a:p>
        </p:txBody>
      </p:sp>
      <p:sp>
        <p:nvSpPr>
          <p:cNvPr id="8" name="Text 2"/>
          <p:cNvSpPr txBox="1"/>
          <p:nvPr/>
        </p:nvSpPr>
        <p:spPr>
          <a:xfrm>
            <a:off x="3270825" y="18075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узнаваемый характер
</a:t>
            </a:r>
            <a:pPr algn="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выбирает, что нужно выразить: мягкую песенность, подвижный танцевальный образ или строгую маршевость. От этого зависит настроение всей пьесы.
</a:t>
            </a:r>
            <a:endParaRPr lang="en-US" sz="1399" dirty="0"/>
          </a:p>
        </p:txBody>
      </p:sp>
      <p:sp>
        <p:nvSpPr>
          <p:cNvPr id="9" name="Text 3"/>
          <p:cNvSpPr txBox="1"/>
          <p:nvPr/>
        </p:nvSpPr>
        <p:spPr>
          <a:xfrm>
            <a:off x="3270825" y="36341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яркий музыкальный образ
</a:t>
            </a:r>
            <a:pPr algn="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смешению музыка становится живой и разнообразной. Она уже не просто звучит, а словно рассказывает историю своим характером.
</a:t>
            </a:r>
            <a:endParaRPr lang="en-US" sz="1399" dirty="0"/>
          </a:p>
        </p:txBody>
      </p:sp>
      <p:sp>
        <p:nvSpPr>
          <p:cNvPr id="10" name="Text 4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композиторы используют три жанра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мелодия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чаще всего слышна широкая, запоминающаяся мелодия. Она легко поётся и передаёт чувства людей: радость, заботу, грусть или шутку.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праздника и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Танцевальные и маршевые черты тоже часто встречаются в народной музыке. Плясовой напев зовёт двигаться, а торжественный мотив помогает почувствовать общий шаг и праздник.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719" y="2529223"/>
            <a:ext cx="2137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игры на уроке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Двигаемся под музыку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шагают, кружатся или мягко покачиваются, характер музыки становится яснее. Движение помогает запомнить, чем песня отличается от танца и марша.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 сравниваем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слушают короткие фрагменты и угадывают, где звучит песня, танец или марш. Такая игра учит замечать мелодию, ритм и настроение без долгих объяснений.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Хлопаем в ритм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помогают почувствовать пульс музыки и не пропустить сильную долю. Это простое задание быстро показывает, у какой пьесы шаг ровный, а у какой — подвижный.
</a:t>
            </a:r>
            <a:endParaRPr lang="en-US" sz="15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ребёнок учится слушать, что в музыке главное: мелодия, ритм или настроение. Песня, танец и марш становятся удобными подсказками, как будто у музыки есть три понятные дорожки.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три кита помогают понимать музыку
</a:t>
            </a:r>
            <a:endParaRPr lang="en-US" sz="298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сравнивать произведения становится проще. Услышав знакомый характер, школьник быстрее узнаёт жанр, а заодно замечает, чем одна пьеса отличается от другой.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Песня, танец и марш могут быть и весёлыми, и серьёзными. Они умеют по-разному рассказывать о чувствах, будто разговаривают с нами на своём языке.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каждого жанра есть свой характер: один звучит мягко, другой — подвижно, третий — собранно. Поэтому музыку можно узнавать уже по первым тактам.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Все три жанра строятся на ритме, мелодии и настроении. Эти элементы помогают музыке быть понятной даже без слов и рисунков.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песни, танца и марша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ведут нас музыкальные «три кита»
</a:t>
            </a:r>
            <a:endParaRPr lang="en-US" sz="2922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песни
</a:t>
            </a:r>
            <a:pPr algn="ctr" indent="0" marL="0">
              <a:lnSpc>
                <a:spcPct val="100000"/>
              </a:lnSpc>
              <a:buNone/>
            </a:pPr>
            <a:r>
              <a:rPr lang="en-US" sz="6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ведёт ребёнка к внимательному слуху и красивому пению. Когда мелодия становится понятной, легче подпевать, передавать настроение и замечать, как слова соединяются со звуками. Это первый шаг к выразительному исполнению.
</a:t>
            </a:r>
            <a:endParaRPr lang="en-US" sz="1160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танца
</a:t>
            </a:r>
            <a:pPr algn="ctr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помогает почувствовать ритм всем телом. Ребёнок учится двигаться пластично, слушать музыку до конца фразы и вовремя менять шаг, поворот или жест. Так музыка превращается в живое движение.
</a:t>
            </a:r>
            <a:endParaRPr lang="en-US" sz="118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марша
</a:t>
            </a:r>
            <a:pPr algn="ctr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учит собранности, ровному шагу и уверенности в звучании. Под такую музыку удобно идти вместе, держать строй и ощущать общую силу. Это жанр, который делает движение чётким и дружным.
</a:t>
            </a:r>
            <a:endParaRPr lang="en-US" sz="12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Вот чему учат «три кита»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танец и марш помогают детям узнавать музыку по мелодии, ритму и настроению. Стоит прислушаться — и музыка сама подскажет, куда она ведёт.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2026-05-24T18:10:02Z</dcterms:created>
  <dcterms:modified xsi:type="dcterms:W3CDTF">2026-05-24T18:10:02Z</dcterms:modified>
</cp:coreProperties>
</file>