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основы 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эволюции, формирующие жизнь на Земле.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теории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Чарльз Дарвин представил теорию, объясняющую эволюцию через естественный отбор, что коренным образом изменило биологическую науку и понимание адаптации организмов.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естественного отбора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Наследуемое разнообразие признаков в популяциях происходит благодаря генетическим мутациям и рекомбинациям, создавая предпосылки для эволюции.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признаками, повышающими шансы на выживание и размножение, дают больше потомства, что способствует закреплению таких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накапливание адаптивных изменений в поколениях улучшает приспособленность видов к изменяющимся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информация, передаваемая в ДНК, обеспечивает возможность наследования черт, которые способствуют адаптации организмов в определённых условиях окружающей среды.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 северных животных аллели, определяющие устойчивость к холоду, закрепляются благодаря успешной передаче потомству, что повышает выживаемость вида.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наследственности в действии отбора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успешного естественного отбора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увеличения частот благоприятных признаков отражают эффективность отбора, подтверждая роль таких признаков в адаптации популяции.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потомства с полезными признаками свидетельствует о преимуществе такого набора генов в текущих экологических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популяции к изменениям среды указывает на динамичность и устойчивость рода к внешним факторам.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повышает способность сообщества быстро реагировать на новые вызовы, укрепляя его долгосрочное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 природе: примеры и механизмы
</a:t>
            </a:r>
            <a:endParaRPr lang="en-US" sz="2507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промышленной революции в Англии тёмные формы берёзовой пяденицы стали доминировать, что объясняется повышенной выживаемостью на загрязнённых поверхностях деревьев. Этот пример наглядно демонстрирует действие движущего отбора при изменении среды.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антибиотиков стимулирует рост штаммов с генами устойчивости. Такие бактерии быстро доминируют, демонстрируя процесс движущего отбора, адаптирующего популяцию к медицинским воздействиям.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отбор: сохранение оптимума
</a:t>
            </a:r>
            <a:endParaRPr lang="en-US" sz="2685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яйца у воробьёв как показатель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масса яйца обеспечивает баланс между выживаемостью эмбриона и затратами родителей. Отклонения в обе стороны увеличивают смертность, поэтому стабилизирующий отбор сохраняет этот параметр в узких пределах.
</a:t>
            </a:r>
            <a:endParaRPr lang="en-US" sz="1375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биологических популяций в стабильных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устраняет крайние варианты признаков, поддерживая устойчивость и предсказуемость адаптаций, что благоприятно для видов в неизменных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и экологическое разнообразие
</a:t>
            </a:r>
            <a:endParaRPr lang="en-US" sz="248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вьюрков Галапагосских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особенности островов приводят к разделению популяций в зависимости от размера клюва. Крупные и мелкие формы адаптированы к разным видам пищи, что снижает конкуренцию и способствует их сосуществованию.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морф в разнообразной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условиях обитания стимулируют появление крайних вариантов признаков, усиливая разделение внутри вида и повышая разнообразие за счёт дизруптивного отбора.
</a:t>
            </a:r>
            <a:endParaRPr lang="en-US" sz="13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форм естественного отбора
</a:t>
            </a:r>
            <a:endParaRPr lang="en-US" sz="255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отбора по-разному влияет на вариативность и распределение признаков в популяциях.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сдвигает среднее, стабилизирующий сжимает вариацию, дизруптивный разделяет признаки на два пика.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направление естественного отбора
</a:t>
            </a:r>
            <a:endParaRPr lang="en-US" sz="224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изменяют доступные ресурсы и условия среды, воздействуя на преимущественные признаки и направление отбора.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и хищничество создают давление на выживаемость разных форм и способствуют смене адаптивных стратегий.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болезней и колебания пищевых ресурсов способны изменить баланс доминирующих признаков в 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движущего отбора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промышленной революции в Англии тёмные формы берёзовой пяденицы стали преобладать из-за загрязнения, что улучшило их маскировку от хищников на затемнённых деревьях. Этот пример наглядно демонстрирует смещение частот признаков под действием движущего отбора.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устойчивых к антибиотикам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антибиотиков способствует увеличению доли штаммов бактерий, устойчивых к лекарствам. Такие микроорганизмы получают преимущество в выживании, что приводит к изменению генетического состава популяции и усложняет лечение инфекций.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зайцев-беляков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снежного покрова влияют на окраску зайцев-беляков: при сокращении зимних снегов увеличивается доля особей с более тёмной шерстью, обладающей лучшей маскировкой. Это изменение обусловлено движущим отбором в быстро меняющихся условиях среды.
</a:t>
            </a:r>
            <a:endParaRPr lang="en-US" sz="13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9696"/>
            <a:ext cx="4022400" cy="2052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типы отбора, их влияние на вариацию и иллюстрирует примеры из природы для каждого типа.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отбора по-разному влияют на генетическое разнообразие и адаптацию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биологические справочники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естественного отбора
</a:t>
            </a:r>
            <a:endParaRPr lang="en-US" sz="26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 в поддержании генетического разнообразия
</a:t>
            </a:r>
            <a:endParaRPr lang="en-US" sz="2321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способствует сохранению полиморфизма, поддерживая в популяции редкие и крайние аллели, что расширяет адаптивный потенциал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вариабельность признаков, что может приводить к снижению генетического разнообразия и повышению устойчивости к стабильным условиям.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генетического разнообразия важно для долгосрочной адаптации и выживания видов при изменяющихся условиях среды и новых экологических вызовах.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является движущей силой микроэволюционных изменений, особенно выраженным у организмов с коротким поколением, позволяя быстро накапливать адаптивные изменения.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развитие устойчивости к инсектицидам у насекомых, что показывает способность популяций быстро адаптироваться за счёт отбора на уровне локальных изменений генов.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естественный отбор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действия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биологических исследованиях и моделях популяционной генетики
</a:t>
            </a:r>
            <a:endParaRPr lang="en-US" sz="24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стабилизирующего отбора у животных
</a:t>
            </a:r>
            <a:endParaRPr lang="en-US" sz="2655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тела новорождённых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оптимальную массу тела новорождённых, снижая смертность от недоразвитости и осложнений. Отклонения в обе стороны повышают риск, что способствует сохранению сбалансированного размера в популяции.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длина крыла у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поддерживается средняя длина крыла, обеспечивающая эффективный полёт и манёвренность. Избыток или недостаток длины снижает эффективность полёта, что отражается на выживании и репродуктивном успехе.
</a:t>
            </a:r>
            <a:endParaRPr lang="en-US" sz="13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отбора на эволюцию человека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связана с полиморфизмом гена гемоглобина, обеспечивающим устойчивость к малярии в эндемичных регионах, что является примером адаптивного отбора.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Тибетские популяции обладают генетическими изменениями, улучшающими способность дышать в условиях высокой горной высоты, демонстрируя локальную адаптацию человека.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естественного отбора формирует разнообразие человеческих популяций, отражая их адаптацию к разным экологическим и климатическим условиям.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жителей Арктики способствуют сохранению тепла и энергоэффективности, что обеспечивает выживание в экстремально холодных климатических зонах.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 в формировании новых видов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вьюрков Галапагосских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клювах и пищевых предпочтениях этих птиц приводят к снижению межвидового скрещивания. Отбор способствует накоплению отличий, что усиливает репродуктивную изоляцию и служит предпосылкой видообразования.
</a:t>
            </a:r>
            <a:endParaRPr lang="en-US" sz="1344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экологических ниш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адаптивных отличий в популяциях позволяет заселять разнообразные экологические ниши. Этот процесс подкрепляется отбором, что стимулирует дивергенцию и появление новых видов с уникальными чертами.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альтернативы естественного отбора
</a:t>
            </a:r>
            <a:endParaRPr lang="en-US" sz="247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дрейф, случайные изменения в частотах аллелей, особенно значим в маленьких популяциях, влияет на эволюцию независимо от отбора.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перемещение организмов между популяциями способствуют генетическому обмену и изменению генофонда, воздействуя на адаптивные процессы.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человеком играет значительную роль в формировании хозяйственно важных признаков у животных и растений, отражая целенаправленное воздействие на эволюцию.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взаимодействует с этими механизмами, создавая сложную систему, управляющую изменениями в биологических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форм естественного отбора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естественного отбора и его форм является ключом к изучению эволюции и сохранению биологического разнообразия, что открывает пути к эффективным научным и природоохранным практикам.
</a:t>
            </a:r>
            <a:endParaRPr lang="en-US" sz="37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2026-05-10T00:01:28Z</dcterms:created>
  <dcterms:modified xsi:type="dcterms:W3CDTF">2026-05-10T00:01:28Z</dcterms:modified>
</cp:coreProperties>
</file>