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5695" y="0"/>
            <a:ext cx="505811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29275" y="206227"/>
            <a:ext cx="4158600" cy="119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Русские народные загадки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229275" y="1796850"/>
            <a:ext cx="4579500" cy="155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Умная и весёлая игра со словами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9E9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257078"/>
            <a:ext cx="4567800" cy="36934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45250" y="1256725"/>
            <a:ext cx="3924300" cy="33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Русские загадки родились в народной жизни и долго жили только в устной речи. Их передавали в семье, на посиделках и в играх, поэтому они стали короткими, живыми и легко запоминающимися.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загадки пришли к нам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85800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309905"/>
            <a:ext cx="86040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людям были нужны загадки
</a:t>
            </a:r>
            <a:endParaRPr lang="en-US" sz="26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1351494"/>
            <a:ext cx="7264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Загадки помогали запоминать слова и выражения, удерживать в голове подсказки и быстро находить ответ. Для детей это было полезное упражнение, а для взрослых — проверка внимательности.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270000" y="1098575"/>
            <a:ext cx="72642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Тренировка памяти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270000" y="2232294"/>
            <a:ext cx="7264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загадке важно заметить цвет, форму, звук или действие предмета. Так ребёнок учился сравнивать вещи между собой и видеть то, что раньше оставалось незамеченным.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270000" y="1979375"/>
            <a:ext cx="72642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наблюдательности
</a:t>
            </a:r>
            <a:endParaRPr lang="en-US" sz="1400" dirty="0"/>
          </a:p>
        </p:txBody>
      </p:sp>
      <p:sp>
        <p:nvSpPr>
          <p:cNvPr id="12" name="Text 6"/>
          <p:cNvSpPr txBox="1"/>
          <p:nvPr/>
        </p:nvSpPr>
        <p:spPr>
          <a:xfrm>
            <a:off x="270000" y="3128469"/>
            <a:ext cx="7264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Разгадывание загадки похоже на маленькое испытание. Нельзя отвечать наугад: нужно внимательно слушать текст и искать подсказки, которые действительно подходят к ответу.
</a:t>
            </a:r>
            <a:endParaRPr lang="en-US" sz="1100" dirty="0"/>
          </a:p>
        </p:txBody>
      </p:sp>
      <p:sp>
        <p:nvSpPr>
          <p:cNvPr id="13" name="Text 7"/>
          <p:cNvSpPr txBox="1"/>
          <p:nvPr/>
        </p:nvSpPr>
        <p:spPr>
          <a:xfrm>
            <a:off x="270000" y="2875550"/>
            <a:ext cx="72642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 для ума
</a:t>
            </a:r>
            <a:endParaRPr lang="en-US" sz="1400" dirty="0"/>
          </a:p>
        </p:txBody>
      </p:sp>
      <p:sp>
        <p:nvSpPr>
          <p:cNvPr id="14" name="Text 8"/>
          <p:cNvSpPr txBox="1"/>
          <p:nvPr/>
        </p:nvSpPr>
        <p:spPr>
          <a:xfrm>
            <a:off x="270000" y="4050244"/>
            <a:ext cx="7264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Загадки оживляли разговоры в семье и на праздниках. Их загадывали друг другу, смеялись над неожиданными ответами и радовались, когда догадка оказывалась точной.
</a:t>
            </a:r>
            <a:endParaRPr lang="en-US" sz="1100" dirty="0"/>
          </a:p>
        </p:txBody>
      </p:sp>
      <p:sp>
        <p:nvSpPr>
          <p:cNvPr id="15" name="Text 9"/>
          <p:cNvSpPr txBox="1"/>
          <p:nvPr/>
        </p:nvSpPr>
        <p:spPr>
          <a:xfrm>
            <a:off x="270000" y="3797325"/>
            <a:ext cx="72642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Весёлое общение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102497"/>
            <a:ext cx="8604000" cy="19913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302325"/>
            <a:ext cx="8699700" cy="59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выглядит загадка изнутри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397325" y="3301225"/>
            <a:ext cx="1957200" cy="2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 спрятан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97325" y="3545825"/>
            <a:ext cx="19572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загадке ответ не называется прямо. Вместо этого предмет или явление прячется за словами-подсказками, и читатель сам должен его узнать по признакам.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6775275" y="3301225"/>
            <a:ext cx="1957200" cy="2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Картинка в голове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775275" y="3545825"/>
            <a:ext cx="19572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слушаешь загадку, легко представить её в воображении. Слово, образ и ответ соединяются в одну ясную картину, а это делает разгадывание особенно увлекательным.
</a:t>
            </a:r>
            <a:endParaRPr lang="en-US" sz="900" dirty="0"/>
          </a:p>
        </p:txBody>
      </p:sp>
      <p:sp>
        <p:nvSpPr>
          <p:cNvPr id="11" name="Text 6"/>
          <p:cNvSpPr txBox="1"/>
          <p:nvPr/>
        </p:nvSpPr>
        <p:spPr>
          <a:xfrm>
            <a:off x="4649292" y="3301225"/>
            <a:ext cx="1957200" cy="2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Точный намёк
</a:t>
            </a:r>
            <a:endParaRPr lang="en-US" sz="1100" dirty="0"/>
          </a:p>
        </p:txBody>
      </p:sp>
      <p:sp>
        <p:nvSpPr>
          <p:cNvPr id="12" name="Text 7"/>
          <p:cNvSpPr txBox="1"/>
          <p:nvPr/>
        </p:nvSpPr>
        <p:spPr>
          <a:xfrm>
            <a:off x="4649292" y="3545825"/>
            <a:ext cx="19572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Хорошая загадка не путает, а направляет к правильному ответу. Каждое слово в ней работает как маленькая подсказка и помогает подумать внимательнее.
</a:t>
            </a:r>
            <a:endParaRPr lang="en-US" sz="900" dirty="0"/>
          </a:p>
        </p:txBody>
      </p:sp>
      <p:sp>
        <p:nvSpPr>
          <p:cNvPr id="13" name="Text 8"/>
          <p:cNvSpPr txBox="1"/>
          <p:nvPr/>
        </p:nvSpPr>
        <p:spPr>
          <a:xfrm>
            <a:off x="2523308" y="3301225"/>
            <a:ext cx="1957200" cy="2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Образные сравнения
</a:t>
            </a:r>
            <a:endParaRPr lang="en-US" sz="1100" dirty="0"/>
          </a:p>
        </p:txBody>
      </p:sp>
      <p:sp>
        <p:nvSpPr>
          <p:cNvPr id="14" name="Text 9"/>
          <p:cNvSpPr txBox="1"/>
          <p:nvPr/>
        </p:nvSpPr>
        <p:spPr>
          <a:xfrm>
            <a:off x="2523308" y="3545825"/>
            <a:ext cx="19572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может стать золотым шаром, снег — белым одеялом, а ветер — невидимым бегуном. Такие сравнения делают обычные вещи загадочными и интересными.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302325"/>
            <a:ext cx="86997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бывают русские загадки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70625" y="2682666"/>
            <a:ext cx="2009400" cy="15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загадках главными героями становятся лиса, заяц, солнце, дождь или снег. Такие загадки особенно понятны, потому что они связаны с тем, что дети видят каждый день.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70625" y="2260716"/>
            <a:ext cx="20094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животных и природе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2468625" y="2682666"/>
            <a:ext cx="2009400" cy="15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загадки про печь, ложку, ведро, иголку и другие привычные предметы. Они помогают заметить, как много интересного скрыто в самых обычных вещах.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2468625" y="2260716"/>
            <a:ext cx="20094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доме и вещах вокруг
</a:t>
            </a:r>
            <a:endParaRPr lang="en-US" sz="1300" dirty="0"/>
          </a:p>
        </p:txBody>
      </p:sp>
      <p:sp>
        <p:nvSpPr>
          <p:cNvPr id="13" name="Text 6"/>
          <p:cNvSpPr txBox="1"/>
          <p:nvPr/>
        </p:nvSpPr>
        <p:spPr>
          <a:xfrm>
            <a:off x="4666625" y="2682666"/>
            <a:ext cx="2009400" cy="15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загадки умещаются в одну-две строки, а другие звучат длиннее и даже рифмуются. Но почти всегда ответ у них один, точный и верный.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4666625" y="2260716"/>
            <a:ext cx="20094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и длинные
</a:t>
            </a:r>
            <a:endParaRPr lang="en-US" sz="1300" dirty="0"/>
          </a:p>
        </p:txBody>
      </p:sp>
      <p:sp>
        <p:nvSpPr>
          <p:cNvPr id="15" name="Text 8"/>
          <p:cNvSpPr txBox="1"/>
          <p:nvPr/>
        </p:nvSpPr>
        <p:spPr>
          <a:xfrm>
            <a:off x="6864625" y="2682666"/>
            <a:ext cx="2009400" cy="15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загадки звучат спокойно, другие — озорно и смешно. Благодаря этому их приятно разгадывать: можно и подумать, и улыбнуться.
</a:t>
            </a:r>
            <a:endParaRPr lang="en-US" sz="1100" dirty="0"/>
          </a:p>
        </p:txBody>
      </p:sp>
      <p:sp>
        <p:nvSpPr>
          <p:cNvPr id="16" name="Text 9"/>
          <p:cNvSpPr txBox="1"/>
          <p:nvPr/>
        </p:nvSpPr>
        <p:spPr>
          <a:xfrm>
            <a:off x="6864625" y="2260716"/>
            <a:ext cx="20094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Серьёзные и смешные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519" y="1433100"/>
            <a:ext cx="8505262" cy="3400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302325"/>
            <a:ext cx="8508300" cy="4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найти ответ в загадке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819650"/>
            <a:ext cx="85083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способ понять подсказки и выбрать точный ответ.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D3DFD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4675" y="1225603"/>
            <a:ext cx="267900" cy="26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73212" y="1232233"/>
            <a:ext cx="318300" cy="25464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81419" y="3203566"/>
            <a:ext cx="234413" cy="2679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798412" y="3203566"/>
            <a:ext cx="267900" cy="2679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в народных загадках
</a:t>
            </a:r>
            <a:endParaRPr lang="en-US" sz="2600" dirty="0"/>
          </a:p>
        </p:txBody>
      </p:sp>
      <p:sp>
        <p:nvSpPr>
          <p:cNvPr id="13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251675" y="1728861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загадках солнце часто «ходит», «светит» и «греет», будто живое. Такой образ помогает представить небо ярко и просто, а знакомое явление становится похожим на сказочного героя.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781700" y="1177153"/>
            <a:ext cx="35121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в движении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4649962" y="1728775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Туча может «плыть», а дождь — «стучать» или «барабанить». Народ замечал не только вид, но и звук, поэтому природные явления в загадках получаются очень выразительными.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5215437" y="1177153"/>
            <a:ext cx="33219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Тучи и дождь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251725" y="3709511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Снег, лёд и мороз часто описывают как что-то холодное, белое и колючее. Такие слова сразу напоминают о зиме и помогают легко узнать ответ.
</a:t>
            </a:r>
            <a:endParaRPr lang="en-US" sz="1100" dirty="0"/>
          </a:p>
        </p:txBody>
      </p:sp>
      <p:sp>
        <p:nvSpPr>
          <p:cNvPr id="19" name="Text 7"/>
          <p:cNvSpPr txBox="1"/>
          <p:nvPr/>
        </p:nvSpPr>
        <p:spPr>
          <a:xfrm>
            <a:off x="781700" y="3157875"/>
            <a:ext cx="35121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 и мороз
</a:t>
            </a:r>
            <a:endParaRPr lang="en-US" sz="1200" dirty="0"/>
          </a:p>
        </p:txBody>
      </p:sp>
      <p:sp>
        <p:nvSpPr>
          <p:cNvPr id="20" name="Text 8"/>
          <p:cNvSpPr txBox="1"/>
          <p:nvPr/>
        </p:nvSpPr>
        <p:spPr>
          <a:xfrm>
            <a:off x="4649962" y="3709500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в загадках бывает невидимым, но очень заметным: он шумит, дует и гонит листья. Через такие образы природа кажется живой, подвижной и близкой.
</a:t>
            </a:r>
            <a:endParaRPr lang="en-US" sz="1100" dirty="0"/>
          </a:p>
        </p:txBody>
      </p:sp>
      <p:sp>
        <p:nvSpPr>
          <p:cNvPr id="21" name="Text 9"/>
          <p:cNvSpPr txBox="1"/>
          <p:nvPr/>
        </p:nvSpPr>
        <p:spPr>
          <a:xfrm>
            <a:off x="5215437" y="3157875"/>
            <a:ext cx="34767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и перемены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7225" y="1148263"/>
            <a:ext cx="2835600" cy="23039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37075" y="1147368"/>
            <a:ext cx="2835600" cy="23094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6900" y="1147368"/>
            <a:ext cx="2835600" cy="23094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54" y="3538102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Лиса выходит на тропинку
</a:t>
            </a:r>
            <a:pPr algn="l" indent="0" marL="0">
              <a:lnSpc>
                <a:spcPct val="115000"/>
              </a:lnSpc>
              <a:buNone/>
            </a:pPr>
            <a:r>
              <a:rPr lang="en-US" sz="11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Рыжая лиса в загадках часто появляется как ловкая и хитрая героиня. Её можно представить бесшумной, осторожной и очень внимательной к каждому шороху. По таким признакам дети легко догадываются, о ком идёт речь.
</a:t>
            </a:r>
            <a:endParaRPr lang="en-US" sz="1070" dirty="0"/>
          </a:p>
        </p:txBody>
      </p:sp>
      <p:sp>
        <p:nvSpPr>
          <p:cNvPr id="8" name="Text 1"/>
          <p:cNvSpPr txBox="1"/>
          <p:nvPr/>
        </p:nvSpPr>
        <p:spPr>
          <a:xfrm>
            <a:off x="3169364" y="3537445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8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Заяц мчится по снегу
</a:t>
            </a:r>
            <a:pPr algn="l" indent="0" marL="0">
              <a:lnSpc>
                <a:spcPct val="115000"/>
              </a:lnSpc>
              <a:buNone/>
            </a:pPr>
            <a:r>
              <a:rPr lang="en-US" sz="12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Заяц обычно связан со скоростью, длинными ушами и быстрыми прыжками. В образе загадки он словно торопится спрятаться от всех, оставляя только следы на снегу. Такая картинка помогает сразу найти ответ.
</a:t>
            </a:r>
            <a:endParaRPr lang="en-US" sz="1138" dirty="0"/>
          </a:p>
        </p:txBody>
      </p:sp>
      <p:sp>
        <p:nvSpPr>
          <p:cNvPr id="9" name="Text 2"/>
          <p:cNvSpPr txBox="1"/>
          <p:nvPr/>
        </p:nvSpPr>
        <p:spPr>
          <a:xfrm>
            <a:off x="6132641" y="3537445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Кот крадётся тихо
</a:t>
            </a:r>
            <a:pPr algn="l" indent="0" marL="0">
              <a:lnSpc>
                <a:spcPct val="115000"/>
              </a:lnSpc>
              <a:buNone/>
            </a:pPr>
            <a:r>
              <a:rPr lang="en-US" sz="12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Кот в загадках часто мягкий, тихий и домашний, будто идёт на лапках-ворсинках. Его легко представить у печки или на окошке, где он спокойно наблюдает за всем вокруг. Этот образ очень узнаваем.
</a:t>
            </a:r>
            <a:endParaRPr lang="en-US" sz="1170" dirty="0"/>
          </a:p>
        </p:txBody>
      </p:sp>
      <p:sp>
        <p:nvSpPr>
          <p:cNvPr id="10" name="Text 3"/>
          <p:cNvSpPr txBox="1"/>
          <p:nvPr/>
        </p:nvSpPr>
        <p:spPr>
          <a:xfrm>
            <a:off x="174300" y="302325"/>
            <a:ext cx="87954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в загадках: кого легко узнать?
</a:t>
            </a:r>
            <a:endParaRPr lang="en-US" sz="2600" dirty="0"/>
          </a:p>
        </p:txBody>
      </p:sp>
      <p:sp>
        <p:nvSpPr>
          <p:cNvPr id="11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377050" y="995808"/>
            <a:ext cx="3592500" cy="352233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309905"/>
            <a:ext cx="86040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Предметы из старинного быта
</a:t>
            </a:r>
            <a:endParaRPr lang="en-US" sz="26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351500"/>
            <a:ext cx="45165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Печь часто встречается в загадках, потому что она была главным помощником в крестьянском доме. Она и грела, и кормила, и служила центром всей избы.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270000" y="1098585"/>
            <a:ext cx="45165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Печь и тепло дома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270000" y="2232300"/>
            <a:ext cx="45165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Лапти напоминают о жизни в деревне и о том, как люди делали нужные вещи своими руками. В загадках они помогают увидеть старинный быт очень наглядно.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270000" y="1979385"/>
            <a:ext cx="45165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Лапти и простая обувь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270000" y="3128475"/>
            <a:ext cx="45165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Прялка и коромысло рассказывают о работе в доме и у воды. Такие предметы сегодня встречаются реже, но в загадках они сохраняют память о прошлом.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270000" y="2875560"/>
            <a:ext cx="45165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Прялка и коромысло
</a:t>
            </a:r>
            <a:endParaRPr lang="en-US" sz="1300" dirty="0"/>
          </a:p>
        </p:txBody>
      </p:sp>
      <p:sp>
        <p:nvSpPr>
          <p:cNvPr id="16" name="Text 8"/>
          <p:cNvSpPr txBox="1"/>
          <p:nvPr/>
        </p:nvSpPr>
        <p:spPr>
          <a:xfrm>
            <a:off x="270000" y="4050250"/>
            <a:ext cx="45165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Иголка, ложка и ведро кажутся простыми, но в старину без них было трудно обойтись. Загадки о таких вещах учат замечать ценность обычных предметов.
</a:t>
            </a:r>
            <a:endParaRPr lang="en-US" sz="900" dirty="0"/>
          </a:p>
        </p:txBody>
      </p:sp>
      <p:sp>
        <p:nvSpPr>
          <p:cNvPr id="17" name="Text 9"/>
          <p:cNvSpPr txBox="1"/>
          <p:nvPr/>
        </p:nvSpPr>
        <p:spPr>
          <a:xfrm>
            <a:off x="270000" y="3797335"/>
            <a:ext cx="45165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Иголка и ложка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310400"/>
            <a:ext cx="59229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загадки: рифма, ритм и шутка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D3DF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594150" y="1468200"/>
            <a:ext cx="5785800" cy="1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Звучание помогает запомнить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594150" y="1688200"/>
            <a:ext cx="57858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загадки звучат ритмично, как маленькое стихотворение. Из-за этого их легко повторять, а слова сами остаются в памяти почти без усилий.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594150" y="2275450"/>
            <a:ext cx="5785800" cy="1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и уменьшительные слова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594150" y="2495459"/>
            <a:ext cx="57858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загадках часто встречаются повторяющиеся слова и ласковые формы. Они делают текст мягким, добрым и очень живым, словно его рассказывают вслух с улыбкой.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594150" y="3082696"/>
            <a:ext cx="5785800" cy="1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Неожиданный поворот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594150" y="3302704"/>
            <a:ext cx="57858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загадка ведёт к ответу совсем не прямой дорогой. Сначала кажется одно, а потом выясняется, что речь шла о простом предмете, спрятанном в смешном образе.
</a:t>
            </a:r>
            <a:endParaRPr lang="en-US" sz="900" dirty="0"/>
          </a:p>
        </p:txBody>
      </p:sp>
      <p:sp>
        <p:nvSpPr>
          <p:cNvPr id="17" name="Text 8"/>
          <p:cNvSpPr txBox="1"/>
          <p:nvPr/>
        </p:nvSpPr>
        <p:spPr>
          <a:xfrm>
            <a:off x="594150" y="3889942"/>
            <a:ext cx="5785800" cy="1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Добрый юмор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594150" y="4109950"/>
            <a:ext cx="57858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Шутка в загадке никогда не обижает, а только удивляет и веселит. Именно поэтому разгадывание похоже на маленькое словесное приключение.
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2000" y="1244852"/>
            <a:ext cx="2692800" cy="213004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09200" y="1244852"/>
            <a:ext cx="2692800" cy="213004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25600" y="1244852"/>
            <a:ext cx="2692800" cy="2130047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74300" y="302325"/>
            <a:ext cx="8795400" cy="59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Снег, дождь и солнце в образах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342000" y="3417449"/>
            <a:ext cx="26928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 — как белое покрывало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42000" y="3780050"/>
            <a:ext cx="2692800" cy="9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народной загадке снег часто прячет землю, будто заботливо укрывает её мягким одеялом. Он не называется прямо, а показывается через образ тишины, белизны и покоя. Так обычный зимний день становится маленькой сказкой.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6109200" y="3417449"/>
            <a:ext cx="26928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— тёплый круг света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6109200" y="3780050"/>
            <a:ext cx="2692800" cy="9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в народных загадках нередко похоже на золотой шар или ясный огонь, который дарит свет и тепло. Такой образ делает его близким и понятным. Рядом с ним природа будто просыпается и улыбается.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3225600" y="3417449"/>
            <a:ext cx="26928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Дождь — звонкий барабанщик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3225600" y="3780050"/>
            <a:ext cx="2692800" cy="9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Дождь в загадках не просто идёт, а стучит, барабанит и звенит по крышам и лужам. Благодаря такому описанию его легко представить на картинке. Народ замечал не только воду, но и её звук, движение и силу.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проходит игра с загадками
</a:t>
            </a:r>
            <a:endParaRPr lang="en-US" sz="2600" dirty="0"/>
          </a:p>
        </p:txBody>
      </p:sp>
      <p:sp>
        <p:nvSpPr>
          <p:cNvPr id="11" name="Text 2"/>
          <p:cNvSpPr txBox="1"/>
          <p:nvPr/>
        </p:nvSpPr>
        <p:spPr>
          <a:xfrm>
            <a:off x="131075" y="1095875"/>
            <a:ext cx="18864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слушают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131075" y="2834725"/>
            <a:ext cx="18864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Кто-то громко читает или загадывает загадку, а остальные внимательно слушают каждое слово. В игре важно не пропустить ни одной подсказки.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2323676" y="1095875"/>
            <a:ext cx="19539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думают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2323676" y="2834725"/>
            <a:ext cx="19539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вспоминают похожие предметы, сравнивают признаки и ищут самый подходящий ответ. Здесь помогают внимание и хорошая память.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4516250" y="1095875"/>
            <a:ext cx="19539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отвечают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4516250" y="2834725"/>
            <a:ext cx="19539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первым назвал верную отгадку, тот получает радость победы и аплодисменты друзей. Если ответ неверный, игра не останавливается.
</a:t>
            </a:r>
            <a:endParaRPr lang="en-US" sz="900" dirty="0"/>
          </a:p>
        </p:txBody>
      </p:sp>
      <p:sp>
        <p:nvSpPr>
          <p:cNvPr id="17" name="Text 8"/>
          <p:cNvSpPr txBox="1"/>
          <p:nvPr/>
        </p:nvSpPr>
        <p:spPr>
          <a:xfrm>
            <a:off x="6708851" y="1095875"/>
            <a:ext cx="19539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 продолжается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6708851" y="2834725"/>
            <a:ext cx="19539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загадка начинается снова, и все пробуют ещё раз. Так занятие становится весёлым соревнованием, а не просто проверкой знаний.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302325"/>
            <a:ext cx="8699700" cy="59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сближает загадку и сказку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833013" y="3397700"/>
            <a:ext cx="3395700" cy="2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мир фантазии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833013" y="3755075"/>
            <a:ext cx="3395700" cy="80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 загадка, и сказка любят необычные образы. В них предметы могут оживать, говорить и вести себя не так, как в обычной жизни.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029538" y="3397700"/>
            <a:ext cx="3395700" cy="2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вместо прямого названия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5029538" y="3755075"/>
            <a:ext cx="3395700" cy="80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жанра не спешат называть вещи прямо. Они сначала показывают их через сравнение, поэтому слушателю интересно догадаться самому.
</a:t>
            </a:r>
            <a:endParaRPr lang="en-US" sz="1100" dirty="0"/>
          </a:p>
        </p:txBody>
      </p:sp>
      <p:sp>
        <p:nvSpPr>
          <p:cNvPr id="12" name="Text 6"/>
          <p:cNvSpPr txBox="1"/>
          <p:nvPr/>
        </p:nvSpPr>
        <p:spPr>
          <a:xfrm>
            <a:off x="2931975" y="1492700"/>
            <a:ext cx="3395700" cy="2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 и точно
</a:t>
            </a:r>
            <a:endParaRPr lang="en-US" sz="1300" dirty="0"/>
          </a:p>
        </p:txBody>
      </p:sp>
      <p:sp>
        <p:nvSpPr>
          <p:cNvPr id="13" name="Text 7"/>
          <p:cNvSpPr txBox="1"/>
          <p:nvPr/>
        </p:nvSpPr>
        <p:spPr>
          <a:xfrm>
            <a:off x="2931975" y="1850075"/>
            <a:ext cx="3395700" cy="80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обычно рассказывает длинную историю, а загадка говорит очень мало, но ведёт к одному ясному ответу. В этом её особая сила.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519" y="1433100"/>
            <a:ext cx="8505262" cy="3400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302325"/>
            <a:ext cx="8508300" cy="4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 верному ответу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819650"/>
            <a:ext cx="85083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помогает искать отгадку в самом тексте загадки, а не угадывать наугад.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0700" y="1493250"/>
            <a:ext cx="267900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99075" y="1493250"/>
            <a:ext cx="267900" cy="26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50700" y="3292425"/>
            <a:ext cx="267900" cy="267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82331" y="3292425"/>
            <a:ext cx="301388" cy="267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74300" y="302325"/>
            <a:ext cx="8795400" cy="65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чём чаще всего загадывают
</a:t>
            </a:r>
            <a:endParaRPr lang="en-US" sz="2600" dirty="0"/>
          </a:p>
        </p:txBody>
      </p:sp>
      <p:sp>
        <p:nvSpPr>
          <p:cNvPr id="12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168700" y="1944125"/>
            <a:ext cx="4320300" cy="9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загадывают о солнце, луне, яблоке или мяче. Такие предметы легко узнать по форме, цвету и яркому виду, поэтому отгадка быстро приходит на ум.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667725" y="1444700"/>
            <a:ext cx="38283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и круглая форма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716950" y="1944200"/>
            <a:ext cx="4252800" cy="9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загадках встречаются птицы: воробей, соловей, ласточка. Их узнают по крыльям, голосу и движению, а ещё по тому, как они оживляют весенний мир.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5216100" y="1444800"/>
            <a:ext cx="37536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летает и поёт
</a:t>
            </a:r>
            <a:endParaRPr lang="en-US" sz="1200" dirty="0"/>
          </a:p>
        </p:txBody>
      </p:sp>
      <p:sp>
        <p:nvSpPr>
          <p:cNvPr id="17" name="Text 6"/>
          <p:cNvSpPr txBox="1"/>
          <p:nvPr/>
        </p:nvSpPr>
        <p:spPr>
          <a:xfrm>
            <a:off x="168575" y="3743375"/>
            <a:ext cx="4320300" cy="9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Загадки любят маленькие предметы с острыми деталями: ёж, иголка, ель. Здесь важно заметить форму, иголочки, шипы или колючий характер образа.
</a:t>
            </a:r>
            <a:endParaRPr lang="en-US" sz="1100" dirty="0"/>
          </a:p>
        </p:txBody>
      </p:sp>
      <p:sp>
        <p:nvSpPr>
          <p:cNvPr id="18" name="Text 7"/>
          <p:cNvSpPr txBox="1"/>
          <p:nvPr/>
        </p:nvSpPr>
        <p:spPr>
          <a:xfrm>
            <a:off x="667725" y="3243875"/>
            <a:ext cx="38283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Маленькое, но колючее
</a:t>
            </a:r>
            <a:endParaRPr lang="en-US" sz="1200" dirty="0"/>
          </a:p>
        </p:txBody>
      </p:sp>
      <p:sp>
        <p:nvSpPr>
          <p:cNvPr id="19" name="Text 8"/>
          <p:cNvSpPr txBox="1"/>
          <p:nvPr/>
        </p:nvSpPr>
        <p:spPr>
          <a:xfrm>
            <a:off x="4716950" y="3743375"/>
            <a:ext cx="4252800" cy="9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загадывают про вещи, которые есть в каждом доме: ложку, ведро, печь, сапог. Такие загадки особенно понятны детям, потому что предметы знакомы им каждый день.
</a:t>
            </a:r>
            <a:endParaRPr lang="en-US" sz="1100" dirty="0"/>
          </a:p>
        </p:txBody>
      </p:sp>
      <p:sp>
        <p:nvSpPr>
          <p:cNvPr id="20" name="Text 9"/>
          <p:cNvSpPr txBox="1"/>
          <p:nvPr/>
        </p:nvSpPr>
        <p:spPr>
          <a:xfrm>
            <a:off x="5216100" y="3243876"/>
            <a:ext cx="37536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Домашнее и полезное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149236"/>
            <a:ext cx="4367247" cy="221347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1293" y="1149150"/>
            <a:ext cx="4318616" cy="22436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3" y="3537686"/>
            <a:ext cx="4318616" cy="114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слов — и уже видно образ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Хорошая загадка умеет быстро нарисовать предмет без карандаша и красок. Одни слова показывают цвет, другие — движение, третьи — настроение. Читатель словно видит маленькую картину и сам догадывается, что в ней спрятано.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651293" y="3537686"/>
            <a:ext cx="4318616" cy="114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Тайна, которую хочется разгадать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загадка прячет ответ за сравнениями и необычными словами. Потом образ становится понятнее, и в голове будто загорается лампочка. Именно так короткий текст превращается в яркую словесную картинку, которую интересно рассматривать.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74300" y="302325"/>
            <a:ext cx="87954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Загадка как маленькая картинка словами
</a:t>
            </a:r>
            <a:endParaRPr lang="en-US" sz="26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309905"/>
            <a:ext cx="86040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учат народные загадки
</a:t>
            </a:r>
            <a:endParaRPr lang="en-US" sz="26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1351494"/>
            <a:ext cx="7264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Загадка учит замечать цвет, форму, звук и движение предметов. Ребёнок начинает смотреть на привычные вещи внимательнее и открывает в них новые, интересные признаки.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270000" y="1098575"/>
            <a:ext cx="72642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Наблюдать внимательнее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270000" y="2232294"/>
            <a:ext cx="7264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ритмичный текст легко запоминается и помогает расширять словарь. Повторяя загадки, дети тренируют речь, учатся чётко произносить слова и строить ответы.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270000" y="1979375"/>
            <a:ext cx="72642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Запоминать и говорить
</a:t>
            </a:r>
            <a:endParaRPr lang="en-US" sz="1400" dirty="0"/>
          </a:p>
        </p:txBody>
      </p:sp>
      <p:sp>
        <p:nvSpPr>
          <p:cNvPr id="12" name="Text 6"/>
          <p:cNvSpPr txBox="1"/>
          <p:nvPr/>
        </p:nvSpPr>
        <p:spPr>
          <a:xfrm>
            <a:off x="270000" y="3128469"/>
            <a:ext cx="7264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найти отгадку, нужно сопоставить подсказки с известными вещами. Так развивается умение сравнивать и понимать, чем один предмет отличается от другого.
</a:t>
            </a:r>
            <a:endParaRPr lang="en-US" sz="1100" dirty="0"/>
          </a:p>
        </p:txBody>
      </p:sp>
      <p:sp>
        <p:nvSpPr>
          <p:cNvPr id="13" name="Text 7"/>
          <p:cNvSpPr txBox="1"/>
          <p:nvPr/>
        </p:nvSpPr>
        <p:spPr>
          <a:xfrm>
            <a:off x="270000" y="2875550"/>
            <a:ext cx="72642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Сравнивать предметы
</a:t>
            </a:r>
            <a:endParaRPr lang="en-US" sz="1400" dirty="0"/>
          </a:p>
        </p:txBody>
      </p:sp>
      <p:sp>
        <p:nvSpPr>
          <p:cNvPr id="14" name="Text 8"/>
          <p:cNvSpPr txBox="1"/>
          <p:nvPr/>
        </p:nvSpPr>
        <p:spPr>
          <a:xfrm>
            <a:off x="270000" y="4050244"/>
            <a:ext cx="7264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загадке нет лишних слов: каждое помогает понять смысл. Поэтому она приучает искать самое точное выражение и радоваться удачному ответу.
</a:t>
            </a:r>
            <a:endParaRPr lang="en-US" sz="1100" dirty="0"/>
          </a:p>
        </p:txBody>
      </p:sp>
      <p:sp>
        <p:nvSpPr>
          <p:cNvPr id="15" name="Text 9"/>
          <p:cNvSpPr txBox="1"/>
          <p:nvPr/>
        </p:nvSpPr>
        <p:spPr>
          <a:xfrm>
            <a:off x="270000" y="3797325"/>
            <a:ext cx="72642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Любить точное слово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519" y="1433100"/>
            <a:ext cx="8505262" cy="3400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302325"/>
            <a:ext cx="8508300" cy="4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загадки сохранялись в семьях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819650"/>
            <a:ext cx="85083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Загадки жили в устной памяти: их рассказывали дома, повторяли дети и передавали дальше без записей.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302325"/>
            <a:ext cx="86997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народной загадки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270625" y="2723225"/>
            <a:ext cx="15330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загадке не называют ответ прямо. Вместо этого читателю дают подсказки, которые нужно заметить и понять. Отгадывающий ищет предмет по его признакам, а не по имени.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270625" y="2260525"/>
            <a:ext cx="1533000" cy="38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 спрятан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2038175" y="2723225"/>
            <a:ext cx="15330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хорошей народной загадки обычно есть один точный ответ. Если подобрать другое слово, оно не совпадёт с подсказками текста и не подойдёт по смыслу.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2038175" y="2260525"/>
            <a:ext cx="1533000" cy="38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один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3805725" y="2723225"/>
            <a:ext cx="15330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загадки звучат складно, легко и почти как маленькое стихотворение. Такой ритм помогает запомнить текст и делает его особенно приятным на слух.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3805725" y="2260525"/>
            <a:ext cx="1533000" cy="38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и звучание
</a:t>
            </a:r>
            <a:endParaRPr lang="en-US" sz="1100" dirty="0"/>
          </a:p>
        </p:txBody>
      </p:sp>
      <p:sp>
        <p:nvSpPr>
          <p:cNvPr id="16" name="Text 8"/>
          <p:cNvSpPr txBox="1"/>
          <p:nvPr/>
        </p:nvSpPr>
        <p:spPr>
          <a:xfrm>
            <a:off x="5573275" y="2723225"/>
            <a:ext cx="15330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Загадка строится на ярких сравнениях: предмет становится похожим на птицу, огонь, дорогу или одеяло. Благодаря этому обычная вещь выглядит необычно и интересно.
</a:t>
            </a:r>
            <a:endParaRPr lang="en-US" sz="900" dirty="0"/>
          </a:p>
        </p:txBody>
      </p:sp>
      <p:sp>
        <p:nvSpPr>
          <p:cNvPr id="17" name="Text 9"/>
          <p:cNvSpPr txBox="1"/>
          <p:nvPr/>
        </p:nvSpPr>
        <p:spPr>
          <a:xfrm>
            <a:off x="5573275" y="2260525"/>
            <a:ext cx="1533000" cy="38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и сравнение
</a:t>
            </a:r>
            <a:endParaRPr lang="en-US" sz="1100" dirty="0"/>
          </a:p>
        </p:txBody>
      </p:sp>
      <p:sp>
        <p:nvSpPr>
          <p:cNvPr id="18" name="Text 10"/>
          <p:cNvSpPr txBox="1"/>
          <p:nvPr/>
        </p:nvSpPr>
        <p:spPr>
          <a:xfrm>
            <a:off x="7340825" y="2723225"/>
            <a:ext cx="15330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отгадать загадку, важно читать медленно и замечать каждую подсказку. Тогда шутка не сбивает с толку, а ведёт к правильному ответу.
</a:t>
            </a:r>
            <a:endParaRPr lang="en-US" sz="900" dirty="0"/>
          </a:p>
        </p:txBody>
      </p:sp>
      <p:sp>
        <p:nvSpPr>
          <p:cNvPr id="19" name="Text 11"/>
          <p:cNvSpPr txBox="1"/>
          <p:nvPr/>
        </p:nvSpPr>
        <p:spPr>
          <a:xfrm>
            <a:off x="7340825" y="2260525"/>
            <a:ext cx="1533000" cy="38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Нужна внимательность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D3DFD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1550" y="2433750"/>
            <a:ext cx="4095900" cy="161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Русские народные загадки живут и сегодня, потому что они короткие, яркие и умные. Они учат видеть необычное в обычном и радуют каждого, кто любит догадки и точные слова.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11550" y="464275"/>
            <a:ext cx="8240100" cy="7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Загадки, которые не стареют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2026-05-27T15:00:58Z</dcterms:created>
  <dcterms:modified xsi:type="dcterms:W3CDTF">2026-05-27T15:00:58Z</dcterms:modified>
</cp:coreProperties>
</file>